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88163" cy="100203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06A76B-FC5D-40BD-B84B-17F30F1DB4B4}" v="115" dt="2023-12-28T17:32:30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754" autoAdjust="0"/>
  </p:normalViewPr>
  <p:slideViewPr>
    <p:cSldViewPr snapToGrid="0">
      <p:cViewPr>
        <p:scale>
          <a:sx n="66" d="100"/>
          <a:sy n="66" d="100"/>
        </p:scale>
        <p:origin x="1330" y="29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js Vandepoele" userId="9fa114f6-602f-4a20-9097-4288a7653809" providerId="ADAL" clId="{F006A76B-FC5D-40BD-B84B-17F30F1DB4B4}"/>
    <pc:docChg chg="undo custSel addSld delSld modSld sldOrd modNotesMaster">
      <pc:chgData name="Tijs Vandepoele" userId="9fa114f6-602f-4a20-9097-4288a7653809" providerId="ADAL" clId="{F006A76B-FC5D-40BD-B84B-17F30F1DB4B4}" dt="2023-12-28T17:32:30.075" v="5053"/>
      <pc:docMkLst>
        <pc:docMk/>
      </pc:docMkLst>
      <pc:sldChg chg="addSp delSp modSp mod modTransition modAnim delDesignElem modNotesTx">
        <pc:chgData name="Tijs Vandepoele" userId="9fa114f6-602f-4a20-9097-4288a7653809" providerId="ADAL" clId="{F006A76B-FC5D-40BD-B84B-17F30F1DB4B4}" dt="2023-12-28T16:59:38.292" v="5029"/>
        <pc:sldMkLst>
          <pc:docMk/>
          <pc:sldMk cId="2188541964" sldId="256"/>
        </pc:sldMkLst>
        <pc:spChg chg="add del">
          <ac:chgData name="Tijs Vandepoele" userId="9fa114f6-602f-4a20-9097-4288a7653809" providerId="ADAL" clId="{F006A76B-FC5D-40BD-B84B-17F30F1DB4B4}" dt="2023-12-27T19:05:27.650" v="27"/>
          <ac:spMkLst>
            <pc:docMk/>
            <pc:sldMk cId="2188541964" sldId="256"/>
            <ac:spMk id="9" creationId="{9B37791B-B040-4694-BFDC-8DD132D86E8E}"/>
          </ac:spMkLst>
        </pc:spChg>
        <pc:grpChg chg="add del">
          <ac:chgData name="Tijs Vandepoele" userId="9fa114f6-602f-4a20-9097-4288a7653809" providerId="ADAL" clId="{F006A76B-FC5D-40BD-B84B-17F30F1DB4B4}" dt="2023-12-27T19:05:27.650" v="27"/>
          <ac:grpSpMkLst>
            <pc:docMk/>
            <pc:sldMk cId="2188541964" sldId="256"/>
            <ac:grpSpMk id="11" creationId="{564DEED3-BC52-4F15-8426-D33275CB0111}"/>
          </ac:grpSpMkLst>
        </pc:grpChg>
        <pc:picChg chg="add del mod">
          <ac:chgData name="Tijs Vandepoele" userId="9fa114f6-602f-4a20-9097-4288a7653809" providerId="ADAL" clId="{F006A76B-FC5D-40BD-B84B-17F30F1DB4B4}" dt="2023-12-28T16:43:39.238" v="5028"/>
          <ac:picMkLst>
            <pc:docMk/>
            <pc:sldMk cId="2188541964" sldId="256"/>
            <ac:picMk id="10" creationId="{6B49A24A-ADE4-09B7-FC4E-8539FD0EF928}"/>
          </ac:picMkLst>
        </pc:picChg>
        <pc:picChg chg="add del mod ord">
          <ac:chgData name="Tijs Vandepoele" userId="9fa114f6-602f-4a20-9097-4288a7653809" providerId="ADAL" clId="{F006A76B-FC5D-40BD-B84B-17F30F1DB4B4}" dt="2023-12-28T16:59:38.292" v="5029"/>
          <ac:picMkLst>
            <pc:docMk/>
            <pc:sldMk cId="2188541964" sldId="256"/>
            <ac:picMk id="16" creationId="{8839314B-B46C-BBB7-8016-8390FAB0AC25}"/>
          </ac:picMkLst>
        </pc:pic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2188541964" sldId="256"/>
            <ac:picMk id="17" creationId="{C8145C76-1D22-5089-E3B8-09D537995354}"/>
          </ac:picMkLst>
        </pc:picChg>
      </pc:sldChg>
      <pc:sldChg chg="addSp delSp modSp modTransition delDesignElem">
        <pc:chgData name="Tijs Vandepoele" userId="9fa114f6-602f-4a20-9097-4288a7653809" providerId="ADAL" clId="{F006A76B-FC5D-40BD-B84B-17F30F1DB4B4}" dt="2023-12-28T16:59:38.292" v="5029"/>
        <pc:sldMkLst>
          <pc:docMk/>
          <pc:sldMk cId="1723827025" sldId="257"/>
        </pc:sldMkLst>
        <pc:spChg chg="add del">
          <ac:chgData name="Tijs Vandepoele" userId="9fa114f6-602f-4a20-9097-4288a7653809" providerId="ADAL" clId="{F006A76B-FC5D-40BD-B84B-17F30F1DB4B4}" dt="2023-12-27T19:05:27.650" v="27"/>
          <ac:spMkLst>
            <pc:docMk/>
            <pc:sldMk cId="1723827025" sldId="257"/>
            <ac:spMk id="26" creationId="{9B37791B-B040-4694-BFDC-8DD132D86E8E}"/>
          </ac:spMkLst>
        </pc:spChg>
        <pc:grpChg chg="add del">
          <ac:chgData name="Tijs Vandepoele" userId="9fa114f6-602f-4a20-9097-4288a7653809" providerId="ADAL" clId="{F006A76B-FC5D-40BD-B84B-17F30F1DB4B4}" dt="2023-12-27T19:05:27.650" v="27"/>
          <ac:grpSpMkLst>
            <pc:docMk/>
            <pc:sldMk cId="1723827025" sldId="257"/>
            <ac:grpSpMk id="34" creationId="{4252769E-B9F0-4068-A645-5BBEF16E9C28}"/>
          </ac:grpSpMkLst>
        </pc:grp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1723827025" sldId="257"/>
            <ac:picMk id="7" creationId="{05F94DD3-71FE-0C3C-FD3A-5C48EC8AF7FC}"/>
          </ac:picMkLst>
        </pc:picChg>
      </pc:sldChg>
      <pc:sldChg chg="addSp delSp modSp new mod modTransition setBg delDesignElem modNotesTx">
        <pc:chgData name="Tijs Vandepoele" userId="9fa114f6-602f-4a20-9097-4288a7653809" providerId="ADAL" clId="{F006A76B-FC5D-40BD-B84B-17F30F1DB4B4}" dt="2023-12-28T16:59:38.292" v="5029"/>
        <pc:sldMkLst>
          <pc:docMk/>
          <pc:sldMk cId="2074431014" sldId="258"/>
        </pc:sldMkLst>
        <pc:spChg chg="del mod ord">
          <ac:chgData name="Tijs Vandepoele" userId="9fa114f6-602f-4a20-9097-4288a7653809" providerId="ADAL" clId="{F006A76B-FC5D-40BD-B84B-17F30F1DB4B4}" dt="2023-12-27T19:04:59.707" v="19" actId="478"/>
          <ac:spMkLst>
            <pc:docMk/>
            <pc:sldMk cId="2074431014" sldId="258"/>
            <ac:spMk id="2" creationId="{5AC4E428-37F2-09BB-A55D-AB07E0FEC267}"/>
          </ac:spMkLst>
        </pc:spChg>
        <pc:spChg chg="del">
          <ac:chgData name="Tijs Vandepoele" userId="9fa114f6-602f-4a20-9097-4288a7653809" providerId="ADAL" clId="{F006A76B-FC5D-40BD-B84B-17F30F1DB4B4}" dt="2023-12-27T19:04:35.398" v="15" actId="931"/>
          <ac:spMkLst>
            <pc:docMk/>
            <pc:sldMk cId="2074431014" sldId="258"/>
            <ac:spMk id="3" creationId="{0756F814-A124-3EDB-8416-AE3BA2DC783A}"/>
          </ac:spMkLst>
        </pc:spChg>
        <pc:spChg chg="add del mod">
          <ac:chgData name="Tijs Vandepoele" userId="9fa114f6-602f-4a20-9097-4288a7653809" providerId="ADAL" clId="{F006A76B-FC5D-40BD-B84B-17F30F1DB4B4}" dt="2023-12-27T19:10:44.085" v="33" actId="931"/>
          <ac:spMkLst>
            <pc:docMk/>
            <pc:sldMk cId="2074431014" sldId="258"/>
            <ac:spMk id="7" creationId="{8F606F9C-D8A5-DA12-8141-AB8F7C765461}"/>
          </ac:spMkLst>
        </pc:spChg>
        <pc:spChg chg="add del">
          <ac:chgData name="Tijs Vandepoele" userId="9fa114f6-602f-4a20-9097-4288a7653809" providerId="ADAL" clId="{F006A76B-FC5D-40BD-B84B-17F30F1DB4B4}" dt="2023-12-27T19:10:57.875" v="37" actId="26606"/>
          <ac:spMkLst>
            <pc:docMk/>
            <pc:sldMk cId="2074431014" sldId="258"/>
            <ac:spMk id="10" creationId="{9B37791B-B040-4694-BFDC-8DD132D86E8E}"/>
          </ac:spMkLst>
        </pc:spChg>
        <pc:spChg chg="add">
          <ac:chgData name="Tijs Vandepoele" userId="9fa114f6-602f-4a20-9097-4288a7653809" providerId="ADAL" clId="{F006A76B-FC5D-40BD-B84B-17F30F1DB4B4}" dt="2023-12-27T19:10:57.875" v="37" actId="26606"/>
          <ac:spMkLst>
            <pc:docMk/>
            <pc:sldMk cId="2074431014" sldId="258"/>
            <ac:spMk id="19" creationId="{9B37791B-B040-4694-BFDC-8DD132D86E8E}"/>
          </ac:spMkLst>
        </pc:spChg>
        <pc:grpChg chg="add del">
          <ac:chgData name="Tijs Vandepoele" userId="9fa114f6-602f-4a20-9097-4288a7653809" providerId="ADAL" clId="{F006A76B-FC5D-40BD-B84B-17F30F1DB4B4}" dt="2023-12-27T19:10:57.875" v="37" actId="26606"/>
          <ac:grpSpMkLst>
            <pc:docMk/>
            <pc:sldMk cId="2074431014" sldId="258"/>
            <ac:grpSpMk id="12" creationId="{4252769E-B9F0-4068-A645-5BBEF16E9C28}"/>
          </ac:grpSpMkLst>
        </pc:grpChg>
        <pc:grpChg chg="add">
          <ac:chgData name="Tijs Vandepoele" userId="9fa114f6-602f-4a20-9097-4288a7653809" providerId="ADAL" clId="{F006A76B-FC5D-40BD-B84B-17F30F1DB4B4}" dt="2023-12-27T19:10:57.875" v="37" actId="26606"/>
          <ac:grpSpMkLst>
            <pc:docMk/>
            <pc:sldMk cId="2074431014" sldId="258"/>
            <ac:grpSpMk id="21" creationId="{4252769E-B9F0-4068-A645-5BBEF16E9C28}"/>
          </ac:grpSpMkLst>
        </pc:grpChg>
        <pc:picChg chg="add del mod">
          <ac:chgData name="Tijs Vandepoele" userId="9fa114f6-602f-4a20-9097-4288a7653809" providerId="ADAL" clId="{F006A76B-FC5D-40BD-B84B-17F30F1DB4B4}" dt="2023-12-27T19:10:22.079" v="32" actId="478"/>
          <ac:picMkLst>
            <pc:docMk/>
            <pc:sldMk cId="2074431014" sldId="258"/>
            <ac:picMk id="5" creationId="{55E26A83-8B4E-E327-7F0E-40EE7EF79D45}"/>
          </ac:picMkLst>
        </pc:pic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2074431014" sldId="258"/>
            <ac:picMk id="5" creationId="{A96F2C67-58C9-5EE3-C3B2-ABDA40AB4C4F}"/>
          </ac:picMkLst>
        </pc:picChg>
        <pc:picChg chg="add mod">
          <ac:chgData name="Tijs Vandepoele" userId="9fa114f6-602f-4a20-9097-4288a7653809" providerId="ADAL" clId="{F006A76B-FC5D-40BD-B84B-17F30F1DB4B4}" dt="2023-12-27T19:11:07.833" v="39" actId="14100"/>
          <ac:picMkLst>
            <pc:docMk/>
            <pc:sldMk cId="2074431014" sldId="258"/>
            <ac:picMk id="9" creationId="{BD9880C2-8AEF-3448-4BF6-4216739D95F2}"/>
          </ac:picMkLst>
        </pc:picChg>
      </pc:sldChg>
      <pc:sldChg chg="addSp delSp modSp new del mod setBg">
        <pc:chgData name="Tijs Vandepoele" userId="9fa114f6-602f-4a20-9097-4288a7653809" providerId="ADAL" clId="{F006A76B-FC5D-40BD-B84B-17F30F1DB4B4}" dt="2023-12-27T19:04:20.792" v="13" actId="2696"/>
        <pc:sldMkLst>
          <pc:docMk/>
          <pc:sldMk cId="3785981399" sldId="258"/>
        </pc:sldMkLst>
        <pc:spChg chg="mod ord">
          <ac:chgData name="Tijs Vandepoele" userId="9fa114f6-602f-4a20-9097-4288a7653809" providerId="ADAL" clId="{F006A76B-FC5D-40BD-B84B-17F30F1DB4B4}" dt="2023-12-27T19:02:57.318" v="11" actId="26606"/>
          <ac:spMkLst>
            <pc:docMk/>
            <pc:sldMk cId="3785981399" sldId="258"/>
            <ac:spMk id="2" creationId="{BFF1EB65-7220-409F-174C-2AE27E26B57E}"/>
          </ac:spMkLst>
        </pc:spChg>
        <pc:spChg chg="del">
          <ac:chgData name="Tijs Vandepoele" userId="9fa114f6-602f-4a20-9097-4288a7653809" providerId="ADAL" clId="{F006A76B-FC5D-40BD-B84B-17F30F1DB4B4}" dt="2023-12-27T19:00:47.031" v="1" actId="931"/>
          <ac:spMkLst>
            <pc:docMk/>
            <pc:sldMk cId="3785981399" sldId="258"/>
            <ac:spMk id="3" creationId="{A5931F88-7603-0294-B10E-813A02DA47DF}"/>
          </ac:spMkLst>
        </pc:spChg>
        <pc:spChg chg="add del mod">
          <ac:chgData name="Tijs Vandepoele" userId="9fa114f6-602f-4a20-9097-4288a7653809" providerId="ADAL" clId="{F006A76B-FC5D-40BD-B84B-17F30F1DB4B4}" dt="2023-12-27T19:02:57.318" v="11" actId="26606"/>
          <ac:spMkLst>
            <pc:docMk/>
            <pc:sldMk cId="3785981399" sldId="258"/>
            <ac:spMk id="9" creationId="{9A3D540A-A561-1562-8BD6-836B8F4E84DE}"/>
          </ac:spMkLst>
        </pc:spChg>
        <pc:spChg chg="add del">
          <ac:chgData name="Tijs Vandepoele" userId="9fa114f6-602f-4a20-9097-4288a7653809" providerId="ADAL" clId="{F006A76B-FC5D-40BD-B84B-17F30F1DB4B4}" dt="2023-12-27T19:02:57.318" v="11" actId="26606"/>
          <ac:spMkLst>
            <pc:docMk/>
            <pc:sldMk cId="3785981399" sldId="258"/>
            <ac:spMk id="12" creationId="{B95B9BA8-1D69-4796-85F5-B6D0BD52354B}"/>
          </ac:spMkLst>
        </pc:spChg>
        <pc:spChg chg="add del">
          <ac:chgData name="Tijs Vandepoele" userId="9fa114f6-602f-4a20-9097-4288a7653809" providerId="ADAL" clId="{F006A76B-FC5D-40BD-B84B-17F30F1DB4B4}" dt="2023-12-27T19:02:57.318" v="11" actId="26606"/>
          <ac:spMkLst>
            <pc:docMk/>
            <pc:sldMk cId="3785981399" sldId="258"/>
            <ac:spMk id="14" creationId="{A027D562-8F7E-478A-942E-D959A950C55E}"/>
          </ac:spMkLst>
        </pc:spChg>
        <pc:spChg chg="add del">
          <ac:chgData name="Tijs Vandepoele" userId="9fa114f6-602f-4a20-9097-4288a7653809" providerId="ADAL" clId="{F006A76B-FC5D-40BD-B84B-17F30F1DB4B4}" dt="2023-12-27T19:02:57.318" v="11" actId="26606"/>
          <ac:spMkLst>
            <pc:docMk/>
            <pc:sldMk cId="3785981399" sldId="258"/>
            <ac:spMk id="16" creationId="{48A28C56-2619-47F0-B448-9D145309B8BE}"/>
          </ac:spMkLst>
        </pc:spChg>
        <pc:spChg chg="add del">
          <ac:chgData name="Tijs Vandepoele" userId="9fa114f6-602f-4a20-9097-4288a7653809" providerId="ADAL" clId="{F006A76B-FC5D-40BD-B84B-17F30F1DB4B4}" dt="2023-12-27T19:02:57.298" v="10" actId="26606"/>
          <ac:spMkLst>
            <pc:docMk/>
            <pc:sldMk cId="3785981399" sldId="258"/>
            <ac:spMk id="21" creationId="{B95B9BA8-1D69-4796-85F5-B6D0BD52354B}"/>
          </ac:spMkLst>
        </pc:spChg>
        <pc:spChg chg="add">
          <ac:chgData name="Tijs Vandepoele" userId="9fa114f6-602f-4a20-9097-4288a7653809" providerId="ADAL" clId="{F006A76B-FC5D-40BD-B84B-17F30F1DB4B4}" dt="2023-12-27T19:02:57.318" v="11" actId="26606"/>
          <ac:spMkLst>
            <pc:docMk/>
            <pc:sldMk cId="3785981399" sldId="258"/>
            <ac:spMk id="31" creationId="{9B37791B-B040-4694-BFDC-8DD132D86E8E}"/>
          </ac:spMkLst>
        </pc:spChg>
        <pc:grpChg chg="add del">
          <ac:chgData name="Tijs Vandepoele" userId="9fa114f6-602f-4a20-9097-4288a7653809" providerId="ADAL" clId="{F006A76B-FC5D-40BD-B84B-17F30F1DB4B4}" dt="2023-12-27T19:02:57.298" v="10" actId="26606"/>
          <ac:grpSpMkLst>
            <pc:docMk/>
            <pc:sldMk cId="3785981399" sldId="258"/>
            <ac:grpSpMk id="23" creationId="{6A15AA18-4B71-46A7-A76C-9CF96DE14FA1}"/>
          </ac:grpSpMkLst>
        </pc:grpChg>
        <pc:grpChg chg="add">
          <ac:chgData name="Tijs Vandepoele" userId="9fa114f6-602f-4a20-9097-4288a7653809" providerId="ADAL" clId="{F006A76B-FC5D-40BD-B84B-17F30F1DB4B4}" dt="2023-12-27T19:02:57.318" v="11" actId="26606"/>
          <ac:grpSpMkLst>
            <pc:docMk/>
            <pc:sldMk cId="3785981399" sldId="258"/>
            <ac:grpSpMk id="32" creationId="{4252769E-B9F0-4068-A645-5BBEF16E9C28}"/>
          </ac:grpSpMkLst>
        </pc:grpChg>
        <pc:picChg chg="add mod ord">
          <ac:chgData name="Tijs Vandepoele" userId="9fa114f6-602f-4a20-9097-4288a7653809" providerId="ADAL" clId="{F006A76B-FC5D-40BD-B84B-17F30F1DB4B4}" dt="2023-12-27T19:03:01.762" v="12" actId="14100"/>
          <ac:picMkLst>
            <pc:docMk/>
            <pc:sldMk cId="3785981399" sldId="258"/>
            <ac:picMk id="5" creationId="{C5FF028D-14DB-0D4D-BE3E-FF1A7602E643}"/>
          </ac:picMkLst>
        </pc:picChg>
      </pc:sldChg>
      <pc:sldChg chg="addSp delSp modSp new mod modTransition setBg modAnim modNotesTx">
        <pc:chgData name="Tijs Vandepoele" userId="9fa114f6-602f-4a20-9097-4288a7653809" providerId="ADAL" clId="{F006A76B-FC5D-40BD-B84B-17F30F1DB4B4}" dt="2023-12-28T16:59:38.292" v="5029"/>
        <pc:sldMkLst>
          <pc:docMk/>
          <pc:sldMk cId="1593470606" sldId="259"/>
        </pc:sldMkLst>
        <pc:spChg chg="mod">
          <ac:chgData name="Tijs Vandepoele" userId="9fa114f6-602f-4a20-9097-4288a7653809" providerId="ADAL" clId="{F006A76B-FC5D-40BD-B84B-17F30F1DB4B4}" dt="2023-12-27T19:17:19.589" v="185" actId="20577"/>
          <ac:spMkLst>
            <pc:docMk/>
            <pc:sldMk cId="1593470606" sldId="259"/>
            <ac:spMk id="2" creationId="{6FA8F29C-68A3-5B1D-1023-47FBB88A0EFD}"/>
          </ac:spMkLst>
        </pc:spChg>
        <pc:spChg chg="del">
          <ac:chgData name="Tijs Vandepoele" userId="9fa114f6-602f-4a20-9097-4288a7653809" providerId="ADAL" clId="{F006A76B-FC5D-40BD-B84B-17F30F1DB4B4}" dt="2023-12-27T19:13:22.498" v="122" actId="931"/>
          <ac:spMkLst>
            <pc:docMk/>
            <pc:sldMk cId="1593470606" sldId="259"/>
            <ac:spMk id="3" creationId="{AD0ED364-77F8-5B16-FD81-CDB9B0070383}"/>
          </ac:spMkLst>
        </pc:spChg>
        <pc:spChg chg="add mod">
          <ac:chgData name="Tijs Vandepoele" userId="9fa114f6-602f-4a20-9097-4288a7653809" providerId="ADAL" clId="{F006A76B-FC5D-40BD-B84B-17F30F1DB4B4}" dt="2023-12-27T19:37:34.788" v="397"/>
          <ac:spMkLst>
            <pc:docMk/>
            <pc:sldMk cId="1593470606" sldId="259"/>
            <ac:spMk id="8" creationId="{21155661-8A6F-76F4-1AE2-8A742BB001FC}"/>
          </ac:spMkLst>
        </pc:spChg>
        <pc:spChg chg="add del">
          <ac:chgData name="Tijs Vandepoele" userId="9fa114f6-602f-4a20-9097-4288a7653809" providerId="ADAL" clId="{F006A76B-FC5D-40BD-B84B-17F30F1DB4B4}" dt="2023-12-27T19:17:05.417" v="141" actId="26606"/>
          <ac:spMkLst>
            <pc:docMk/>
            <pc:sldMk cId="1593470606" sldId="259"/>
            <ac:spMk id="10" creationId="{9B37791B-B040-4694-BFDC-8DD132D86E8E}"/>
          </ac:spMkLst>
        </pc:spChg>
        <pc:spChg chg="add mod">
          <ac:chgData name="Tijs Vandepoele" userId="9fa114f6-602f-4a20-9097-4288a7653809" providerId="ADAL" clId="{F006A76B-FC5D-40BD-B84B-17F30F1DB4B4}" dt="2023-12-27T19:40:03.071" v="433" actId="20577"/>
          <ac:spMkLst>
            <pc:docMk/>
            <pc:sldMk cId="1593470606" sldId="259"/>
            <ac:spMk id="18" creationId="{EC1CEAF0-23BA-1C88-709B-48A1171A00B6}"/>
          </ac:spMkLst>
        </pc:spChg>
        <pc:spChg chg="add">
          <ac:chgData name="Tijs Vandepoele" userId="9fa114f6-602f-4a20-9097-4288a7653809" providerId="ADAL" clId="{F006A76B-FC5D-40BD-B84B-17F30F1DB4B4}" dt="2023-12-27T19:17:05.417" v="141" actId="26606"/>
          <ac:spMkLst>
            <pc:docMk/>
            <pc:sldMk cId="1593470606" sldId="259"/>
            <ac:spMk id="21" creationId="{B95B9BA8-1D69-4796-85F5-B6D0BD52354B}"/>
          </ac:spMkLst>
        </pc:spChg>
        <pc:grpChg chg="add del">
          <ac:chgData name="Tijs Vandepoele" userId="9fa114f6-602f-4a20-9097-4288a7653809" providerId="ADAL" clId="{F006A76B-FC5D-40BD-B84B-17F30F1DB4B4}" dt="2023-12-27T19:17:05.417" v="141" actId="26606"/>
          <ac:grpSpMkLst>
            <pc:docMk/>
            <pc:sldMk cId="1593470606" sldId="259"/>
            <ac:grpSpMk id="12" creationId="{564DEED3-BC52-4F15-8426-D33275CB0111}"/>
          </ac:grpSpMkLst>
        </pc:grpChg>
        <pc:grpChg chg="add">
          <ac:chgData name="Tijs Vandepoele" userId="9fa114f6-602f-4a20-9097-4288a7653809" providerId="ADAL" clId="{F006A76B-FC5D-40BD-B84B-17F30F1DB4B4}" dt="2023-12-27T19:17:05.417" v="141" actId="26606"/>
          <ac:grpSpMkLst>
            <pc:docMk/>
            <pc:sldMk cId="1593470606" sldId="259"/>
            <ac:grpSpMk id="23" creationId="{EE5D87AC-5CCC-4E1F-8B25-D3A6053029C8}"/>
          </ac:grpSpMkLst>
        </pc:grpChg>
        <pc:picChg chg="add mod">
          <ac:chgData name="Tijs Vandepoele" userId="9fa114f6-602f-4a20-9097-4288a7653809" providerId="ADAL" clId="{F006A76B-FC5D-40BD-B84B-17F30F1DB4B4}" dt="2023-12-27T19:17:05.417" v="141" actId="26606"/>
          <ac:picMkLst>
            <pc:docMk/>
            <pc:sldMk cId="1593470606" sldId="259"/>
            <ac:picMk id="5" creationId="{CCB5181F-FFC5-58FE-F59F-702A3C2DC31C}"/>
          </ac:picMkLst>
        </pc:picChg>
        <pc:picChg chg="add mod">
          <ac:chgData name="Tijs Vandepoele" userId="9fa114f6-602f-4a20-9097-4288a7653809" providerId="ADAL" clId="{F006A76B-FC5D-40BD-B84B-17F30F1DB4B4}" dt="2023-12-27T19:40:28.705" v="437" actId="14100"/>
          <ac:picMkLst>
            <pc:docMk/>
            <pc:sldMk cId="1593470606" sldId="259"/>
            <ac:picMk id="7" creationId="{19C28586-4366-B878-943C-ABF8A6DD9F0C}"/>
          </ac:picMkLst>
        </pc:picChg>
        <pc:picChg chg="add mod">
          <ac:chgData name="Tijs Vandepoele" userId="9fa114f6-602f-4a20-9097-4288a7653809" providerId="ADAL" clId="{F006A76B-FC5D-40BD-B84B-17F30F1DB4B4}" dt="2023-12-27T19:37:34.788" v="397"/>
          <ac:picMkLst>
            <pc:docMk/>
            <pc:sldMk cId="1593470606" sldId="259"/>
            <ac:picMk id="9" creationId="{C59C4674-DD8E-4172-C619-000162D8A5CF}"/>
          </ac:picMkLst>
        </pc:pic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1593470606" sldId="259"/>
            <ac:picMk id="10" creationId="{9220ACB9-AA8E-DFD5-0DF8-DD8D3CA1F90D}"/>
          </ac:picMkLst>
        </pc:picChg>
        <pc:picChg chg="add mod">
          <ac:chgData name="Tijs Vandepoele" userId="9fa114f6-602f-4a20-9097-4288a7653809" providerId="ADAL" clId="{F006A76B-FC5D-40BD-B84B-17F30F1DB4B4}" dt="2023-12-27T19:41:09.999" v="443" actId="1076"/>
          <ac:picMkLst>
            <pc:docMk/>
            <pc:sldMk cId="1593470606" sldId="259"/>
            <ac:picMk id="11" creationId="{C856D299-629B-1225-1204-AD2DAC51B630}"/>
          </ac:picMkLst>
        </pc:picChg>
        <pc:picChg chg="add mod">
          <ac:chgData name="Tijs Vandepoele" userId="9fa114f6-602f-4a20-9097-4288a7653809" providerId="ADAL" clId="{F006A76B-FC5D-40BD-B84B-17F30F1DB4B4}" dt="2023-12-27T19:41:13.497" v="444" actId="1076"/>
          <ac:picMkLst>
            <pc:docMk/>
            <pc:sldMk cId="1593470606" sldId="259"/>
            <ac:picMk id="15" creationId="{F10432AC-C6D0-26D6-30E3-A10FD36DDA70}"/>
          </ac:picMkLst>
        </pc:picChg>
        <pc:picChg chg="add mod">
          <ac:chgData name="Tijs Vandepoele" userId="9fa114f6-602f-4a20-9097-4288a7653809" providerId="ADAL" clId="{F006A76B-FC5D-40BD-B84B-17F30F1DB4B4}" dt="2023-12-27T19:40:49.666" v="440" actId="1076"/>
          <ac:picMkLst>
            <pc:docMk/>
            <pc:sldMk cId="1593470606" sldId="259"/>
            <ac:picMk id="16" creationId="{0453ABB7-BC56-3A23-14FA-F77D119DD7A0}"/>
          </ac:picMkLst>
        </pc:picChg>
        <pc:picChg chg="add mod">
          <ac:chgData name="Tijs Vandepoele" userId="9fa114f6-602f-4a20-9097-4288a7653809" providerId="ADAL" clId="{F006A76B-FC5D-40BD-B84B-17F30F1DB4B4}" dt="2023-12-27T19:40:44.940" v="439" actId="1076"/>
          <ac:picMkLst>
            <pc:docMk/>
            <pc:sldMk cId="1593470606" sldId="259"/>
            <ac:picMk id="17" creationId="{E4EE7C71-4F93-3F65-2527-A3B0E21C60F4}"/>
          </ac:picMkLst>
        </pc:picChg>
      </pc:sldChg>
      <pc:sldChg chg="addSp delSp modSp new del mod modAnim">
        <pc:chgData name="Tijs Vandepoele" userId="9fa114f6-602f-4a20-9097-4288a7653809" providerId="ADAL" clId="{F006A76B-FC5D-40BD-B84B-17F30F1DB4B4}" dt="2023-12-27T19:24:18.266" v="325" actId="2696"/>
        <pc:sldMkLst>
          <pc:docMk/>
          <pc:sldMk cId="3443982371" sldId="260"/>
        </pc:sldMkLst>
        <pc:spChg chg="del">
          <ac:chgData name="Tijs Vandepoele" userId="9fa114f6-602f-4a20-9097-4288a7653809" providerId="ADAL" clId="{F006A76B-FC5D-40BD-B84B-17F30F1DB4B4}" dt="2023-12-27T19:23:15.810" v="322"/>
          <ac:spMkLst>
            <pc:docMk/>
            <pc:sldMk cId="3443982371" sldId="260"/>
            <ac:spMk id="3" creationId="{3DC4EC18-E9F9-0BDB-D5A7-5252150B92C3}"/>
          </ac:spMkLst>
        </pc:spChg>
        <pc:picChg chg="add mod">
          <ac:chgData name="Tijs Vandepoele" userId="9fa114f6-602f-4a20-9097-4288a7653809" providerId="ADAL" clId="{F006A76B-FC5D-40BD-B84B-17F30F1DB4B4}" dt="2023-12-27T19:24:11.127" v="324" actId="1076"/>
          <ac:picMkLst>
            <pc:docMk/>
            <pc:sldMk cId="3443982371" sldId="260"/>
            <ac:picMk id="4" creationId="{2086EC8A-9AF2-DABA-B89A-972D28BF1D46}"/>
          </ac:picMkLst>
        </pc:picChg>
      </pc:sldChg>
      <pc:sldChg chg="addSp delSp modSp add mod modTransition modAnim modNotesTx">
        <pc:chgData name="Tijs Vandepoele" userId="9fa114f6-602f-4a20-9097-4288a7653809" providerId="ADAL" clId="{F006A76B-FC5D-40BD-B84B-17F30F1DB4B4}" dt="2023-12-28T17:08:10.605" v="5038"/>
        <pc:sldMkLst>
          <pc:docMk/>
          <pc:sldMk cId="4174397262" sldId="260"/>
        </pc:sldMkLst>
        <pc:spChg chg="mod">
          <ac:chgData name="Tijs Vandepoele" userId="9fa114f6-602f-4a20-9097-4288a7653809" providerId="ADAL" clId="{F006A76B-FC5D-40BD-B84B-17F30F1DB4B4}" dt="2023-12-27T19:25:24.492" v="349" actId="20577"/>
          <ac:spMkLst>
            <pc:docMk/>
            <pc:sldMk cId="4174397262" sldId="260"/>
            <ac:spMk id="2" creationId="{6FA8F29C-68A3-5B1D-1023-47FBB88A0EFD}"/>
          </ac:spMkLst>
        </pc:spChg>
        <pc:spChg chg="del mod">
          <ac:chgData name="Tijs Vandepoele" userId="9fa114f6-602f-4a20-9097-4288a7653809" providerId="ADAL" clId="{F006A76B-FC5D-40BD-B84B-17F30F1DB4B4}" dt="2023-12-28T14:53:17.348" v="3055"/>
          <ac:spMkLst>
            <pc:docMk/>
            <pc:sldMk cId="4174397262" sldId="260"/>
            <ac:spMk id="18" creationId="{EC1CEAF0-23BA-1C88-709B-48A1171A00B6}"/>
          </ac:spMkLst>
        </pc:spChg>
        <pc:picChg chg="add mod">
          <ac:chgData name="Tijs Vandepoele" userId="9fa114f6-602f-4a20-9097-4288a7653809" providerId="ADAL" clId="{F006A76B-FC5D-40BD-B84B-17F30F1DB4B4}" dt="2023-12-28T14:53:48.470" v="3057" actId="1076"/>
          <ac:picMkLst>
            <pc:docMk/>
            <pc:sldMk cId="4174397262" sldId="260"/>
            <ac:picMk id="3" creationId="{8BAB261F-9007-98AC-324D-73490E75918E}"/>
          </ac:picMkLst>
        </pc:picChg>
        <pc:picChg chg="add mod">
          <ac:chgData name="Tijs Vandepoele" userId="9fa114f6-602f-4a20-9097-4288a7653809" providerId="ADAL" clId="{F006A76B-FC5D-40BD-B84B-17F30F1DB4B4}" dt="2023-12-28T14:54:21.098" v="3059" actId="1076"/>
          <ac:picMkLst>
            <pc:docMk/>
            <pc:sldMk cId="4174397262" sldId="260"/>
            <ac:picMk id="4" creationId="{103B88BB-0CF6-82D6-71C8-A18968296F12}"/>
          </ac:picMkLst>
        </pc:picChg>
        <pc:picChg chg="add del mod">
          <ac:chgData name="Tijs Vandepoele" userId="9fa114f6-602f-4a20-9097-4288a7653809" providerId="ADAL" clId="{F006A76B-FC5D-40BD-B84B-17F30F1DB4B4}" dt="2023-12-28T16:42:00.224" v="5025"/>
          <ac:picMkLst>
            <pc:docMk/>
            <pc:sldMk cId="4174397262" sldId="260"/>
            <ac:picMk id="9" creationId="{2E5418FD-E98C-5B2A-F768-957C556FB7A2}"/>
          </ac:picMkLst>
        </pc:picChg>
        <pc:picChg chg="add del mod ord">
          <ac:chgData name="Tijs Vandepoele" userId="9fa114f6-602f-4a20-9097-4288a7653809" providerId="ADAL" clId="{F006A76B-FC5D-40BD-B84B-17F30F1DB4B4}" dt="2023-12-28T16:59:38.292" v="5029"/>
          <ac:picMkLst>
            <pc:docMk/>
            <pc:sldMk cId="4174397262" sldId="260"/>
            <ac:picMk id="16" creationId="{E943C2AA-05C8-5E44-8F7A-7AACA5A6275B}"/>
          </ac:picMkLst>
        </pc:picChg>
        <pc:picChg chg="add del mod">
          <ac:chgData name="Tijs Vandepoele" userId="9fa114f6-602f-4a20-9097-4288a7653809" providerId="ADAL" clId="{F006A76B-FC5D-40BD-B84B-17F30F1DB4B4}" dt="2023-12-28T17:07:09.250" v="5037"/>
          <ac:picMkLst>
            <pc:docMk/>
            <pc:sldMk cId="4174397262" sldId="260"/>
            <ac:picMk id="17" creationId="{54EE8BCC-B280-5C10-DFC4-66F221DFC2C3}"/>
          </ac:picMkLst>
        </pc:picChg>
        <pc:picChg chg="add del mod ord">
          <ac:chgData name="Tijs Vandepoele" userId="9fa114f6-602f-4a20-9097-4288a7653809" providerId="ADAL" clId="{F006A76B-FC5D-40BD-B84B-17F30F1DB4B4}" dt="2023-12-28T17:08:10.605" v="5038"/>
          <ac:picMkLst>
            <pc:docMk/>
            <pc:sldMk cId="4174397262" sldId="260"/>
            <ac:picMk id="28" creationId="{EB4DD3B9-C4CE-20C3-F21C-B5F5E0A87909}"/>
          </ac:picMkLst>
        </pc:picChg>
        <pc:picChg chg="add mod">
          <ac:chgData name="Tijs Vandepoele" userId="9fa114f6-602f-4a20-9097-4288a7653809" providerId="ADAL" clId="{F006A76B-FC5D-40BD-B84B-17F30F1DB4B4}" dt="2023-12-28T17:08:10.605" v="5038"/>
          <ac:picMkLst>
            <pc:docMk/>
            <pc:sldMk cId="4174397262" sldId="260"/>
            <ac:picMk id="29" creationId="{53EAAD5D-6B67-AC43-9C24-7B1B9137607D}"/>
          </ac:picMkLst>
        </pc:picChg>
      </pc:sldChg>
      <pc:sldChg chg="addSp delSp modSp new mod modTransition setBg modAnim modNotesTx">
        <pc:chgData name="Tijs Vandepoele" userId="9fa114f6-602f-4a20-9097-4288a7653809" providerId="ADAL" clId="{F006A76B-FC5D-40BD-B84B-17F30F1DB4B4}" dt="2023-12-28T17:10:14.233" v="5047"/>
        <pc:sldMkLst>
          <pc:docMk/>
          <pc:sldMk cId="4174720747" sldId="261"/>
        </pc:sldMkLst>
        <pc:spChg chg="mod">
          <ac:chgData name="Tijs Vandepoele" userId="9fa114f6-602f-4a20-9097-4288a7653809" providerId="ADAL" clId="{F006A76B-FC5D-40BD-B84B-17F30F1DB4B4}" dt="2023-12-27T20:16:10.077" v="1172" actId="20577"/>
          <ac:spMkLst>
            <pc:docMk/>
            <pc:sldMk cId="4174720747" sldId="261"/>
            <ac:spMk id="2" creationId="{ED408F5B-76DF-8C98-3AFC-DA0785201834}"/>
          </ac:spMkLst>
        </pc:spChg>
        <pc:spChg chg="del">
          <ac:chgData name="Tijs Vandepoele" userId="9fa114f6-602f-4a20-9097-4288a7653809" providerId="ADAL" clId="{F006A76B-FC5D-40BD-B84B-17F30F1DB4B4}" dt="2023-12-27T19:47:47.650" v="474" actId="26606"/>
          <ac:spMkLst>
            <pc:docMk/>
            <pc:sldMk cId="4174720747" sldId="261"/>
            <ac:spMk id="3" creationId="{4EA79927-5EDC-2258-F2CD-BE332CC88231}"/>
          </ac:spMkLst>
        </pc:spChg>
        <pc:spChg chg="add">
          <ac:chgData name="Tijs Vandepoele" userId="9fa114f6-602f-4a20-9097-4288a7653809" providerId="ADAL" clId="{F006A76B-FC5D-40BD-B84B-17F30F1DB4B4}" dt="2023-12-27T19:47:47.650" v="474" actId="26606"/>
          <ac:spMkLst>
            <pc:docMk/>
            <pc:sldMk cId="4174720747" sldId="261"/>
            <ac:spMk id="9" creationId="{9B37791B-B040-4694-BFDC-8DD132D86E8E}"/>
          </ac:spMkLst>
        </pc:spChg>
        <pc:spChg chg="add">
          <ac:chgData name="Tijs Vandepoele" userId="9fa114f6-602f-4a20-9097-4288a7653809" providerId="ADAL" clId="{F006A76B-FC5D-40BD-B84B-17F30F1DB4B4}" dt="2023-12-27T19:47:47.650" v="474" actId="26606"/>
          <ac:spMkLst>
            <pc:docMk/>
            <pc:sldMk cId="4174720747" sldId="261"/>
            <ac:spMk id="11" creationId="{0A3D475D-F146-44DA-80FB-3306B95B8D04}"/>
          </ac:spMkLst>
        </pc:spChg>
        <pc:picChg chg="add mod">
          <ac:chgData name="Tijs Vandepoele" userId="9fa114f6-602f-4a20-9097-4288a7653809" providerId="ADAL" clId="{F006A76B-FC5D-40BD-B84B-17F30F1DB4B4}" dt="2023-12-27T19:49:13.973" v="475" actId="14826"/>
          <ac:picMkLst>
            <pc:docMk/>
            <pc:sldMk cId="4174720747" sldId="261"/>
            <ac:picMk id="5" creationId="{C4063614-6BE2-AED4-1CD7-EB96427CE115}"/>
          </ac:picMkLst>
        </pc:picChg>
        <pc:picChg chg="add del mod">
          <ac:chgData name="Tijs Vandepoele" userId="9fa114f6-602f-4a20-9097-4288a7653809" providerId="ADAL" clId="{F006A76B-FC5D-40BD-B84B-17F30F1DB4B4}" dt="2023-12-28T17:08:23.187" v="5040"/>
          <ac:picMkLst>
            <pc:docMk/>
            <pc:sldMk cId="4174720747" sldId="261"/>
            <ac:picMk id="8" creationId="{57270A34-DAEA-87E5-4C99-2C5EBC17525B}"/>
          </ac:picMkLst>
        </pc:picChg>
        <pc:picChg chg="add del mod ord">
          <ac:chgData name="Tijs Vandepoele" userId="9fa114f6-602f-4a20-9097-4288a7653809" providerId="ADAL" clId="{F006A76B-FC5D-40BD-B84B-17F30F1DB4B4}" dt="2023-12-28T17:08:47.504" v="5041"/>
          <ac:picMkLst>
            <pc:docMk/>
            <pc:sldMk cId="4174720747" sldId="261"/>
            <ac:picMk id="19" creationId="{B36246F1-0132-169F-8838-06E65D266F64}"/>
          </ac:picMkLst>
        </pc:picChg>
        <pc:picChg chg="add del mod">
          <ac:chgData name="Tijs Vandepoele" userId="9fa114f6-602f-4a20-9097-4288a7653809" providerId="ADAL" clId="{F006A76B-FC5D-40BD-B84B-17F30F1DB4B4}" dt="2023-12-28T17:09:31.756" v="5043"/>
          <ac:picMkLst>
            <pc:docMk/>
            <pc:sldMk cId="4174720747" sldId="261"/>
            <ac:picMk id="20" creationId="{975B7AB2-7918-9903-019A-5B5D58BB0B8B}"/>
          </ac:picMkLst>
        </pc:picChg>
        <pc:picChg chg="add del mod ord">
          <ac:chgData name="Tijs Vandepoele" userId="9fa114f6-602f-4a20-9097-4288a7653809" providerId="ADAL" clId="{F006A76B-FC5D-40BD-B84B-17F30F1DB4B4}" dt="2023-12-28T17:09:51.077" v="5044"/>
          <ac:picMkLst>
            <pc:docMk/>
            <pc:sldMk cId="4174720747" sldId="261"/>
            <ac:picMk id="30" creationId="{BD6DD3F8-BB3B-0DAF-01AE-2846592EE371}"/>
          </ac:picMkLst>
        </pc:picChg>
        <pc:picChg chg="add del mod">
          <ac:chgData name="Tijs Vandepoele" userId="9fa114f6-602f-4a20-9097-4288a7653809" providerId="ADAL" clId="{F006A76B-FC5D-40BD-B84B-17F30F1DB4B4}" dt="2023-12-28T17:09:56.495" v="5046"/>
          <ac:picMkLst>
            <pc:docMk/>
            <pc:sldMk cId="4174720747" sldId="261"/>
            <ac:picMk id="31" creationId="{703FDA12-F240-4C94-681A-0B127E1386FC}"/>
          </ac:picMkLst>
        </pc:picChg>
        <pc:picChg chg="add del mod ord">
          <ac:chgData name="Tijs Vandepoele" userId="9fa114f6-602f-4a20-9097-4288a7653809" providerId="ADAL" clId="{F006A76B-FC5D-40BD-B84B-17F30F1DB4B4}" dt="2023-12-28T17:10:14.233" v="5047"/>
          <ac:picMkLst>
            <pc:docMk/>
            <pc:sldMk cId="4174720747" sldId="261"/>
            <ac:picMk id="34" creationId="{C66A9662-F80E-E1D1-1A58-D75267744CC7}"/>
          </ac:picMkLst>
        </pc:picChg>
        <pc:picChg chg="add mod">
          <ac:chgData name="Tijs Vandepoele" userId="9fa114f6-602f-4a20-9097-4288a7653809" providerId="ADAL" clId="{F006A76B-FC5D-40BD-B84B-17F30F1DB4B4}" dt="2023-12-28T17:10:14.233" v="5047"/>
          <ac:picMkLst>
            <pc:docMk/>
            <pc:sldMk cId="4174720747" sldId="261"/>
            <ac:picMk id="35" creationId="{D401ACA6-5802-92D1-C7D2-FC876CA3BE6E}"/>
          </ac:picMkLst>
        </pc:picChg>
      </pc:sldChg>
      <pc:sldChg chg="addSp delSp modSp add mod ord modTransition modNotesTx">
        <pc:chgData name="Tijs Vandepoele" userId="9fa114f6-602f-4a20-9097-4288a7653809" providerId="ADAL" clId="{F006A76B-FC5D-40BD-B84B-17F30F1DB4B4}" dt="2023-12-28T16:59:38.292" v="5029"/>
        <pc:sldMkLst>
          <pc:docMk/>
          <pc:sldMk cId="4030372459" sldId="262"/>
        </pc:sldMkLst>
        <pc:spChg chg="mod">
          <ac:chgData name="Tijs Vandepoele" userId="9fa114f6-602f-4a20-9097-4288a7653809" providerId="ADAL" clId="{F006A76B-FC5D-40BD-B84B-17F30F1DB4B4}" dt="2023-12-27T20:02:09.538" v="702" actId="20577"/>
          <ac:spMkLst>
            <pc:docMk/>
            <pc:sldMk cId="4030372459" sldId="262"/>
            <ac:spMk id="2" creationId="{6FA8F29C-68A3-5B1D-1023-47FBB88A0EFD}"/>
          </ac:spMkLst>
        </pc:spChg>
        <pc:spChg chg="mod">
          <ac:chgData name="Tijs Vandepoele" userId="9fa114f6-602f-4a20-9097-4288a7653809" providerId="ADAL" clId="{F006A76B-FC5D-40BD-B84B-17F30F1DB4B4}" dt="2023-12-27T20:06:22.812" v="837" actId="20577"/>
          <ac:spMkLst>
            <pc:docMk/>
            <pc:sldMk cId="4030372459" sldId="262"/>
            <ac:spMk id="18" creationId="{EC1CEAF0-23BA-1C88-709B-48A1171A00B6}"/>
          </ac:spMkLst>
        </pc:sp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4030372459" sldId="262"/>
            <ac:picMk id="4" creationId="{056213B9-5C38-AD0A-9836-A1278B1D893A}"/>
          </ac:picMkLst>
        </pc:picChg>
        <pc:picChg chg="mod">
          <ac:chgData name="Tijs Vandepoele" userId="9fa114f6-602f-4a20-9097-4288a7653809" providerId="ADAL" clId="{F006A76B-FC5D-40BD-B84B-17F30F1DB4B4}" dt="2023-12-27T20:02:01.809" v="680" actId="14826"/>
          <ac:picMkLst>
            <pc:docMk/>
            <pc:sldMk cId="4030372459" sldId="262"/>
            <ac:picMk id="5" creationId="{CCB5181F-FFC5-58FE-F59F-702A3C2DC31C}"/>
          </ac:picMkLst>
        </pc:picChg>
        <pc:picChg chg="del">
          <ac:chgData name="Tijs Vandepoele" userId="9fa114f6-602f-4a20-9097-4288a7653809" providerId="ADAL" clId="{F006A76B-FC5D-40BD-B84B-17F30F1DB4B4}" dt="2023-12-27T20:06:29.602" v="838" actId="478"/>
          <ac:picMkLst>
            <pc:docMk/>
            <pc:sldMk cId="4030372459" sldId="262"/>
            <ac:picMk id="17" creationId="{E4EE7C71-4F93-3F65-2527-A3B0E21C60F4}"/>
          </ac:picMkLst>
        </pc:picChg>
      </pc:sldChg>
      <pc:sldChg chg="addSp delSp modSp add mod modTransition modNotesTx">
        <pc:chgData name="Tijs Vandepoele" userId="9fa114f6-602f-4a20-9097-4288a7653809" providerId="ADAL" clId="{F006A76B-FC5D-40BD-B84B-17F30F1DB4B4}" dt="2023-12-28T16:59:38.292" v="5029"/>
        <pc:sldMkLst>
          <pc:docMk/>
          <pc:sldMk cId="515351450" sldId="263"/>
        </pc:sldMkLst>
        <pc:spChg chg="mod">
          <ac:chgData name="Tijs Vandepoele" userId="9fa114f6-602f-4a20-9097-4288a7653809" providerId="ADAL" clId="{F006A76B-FC5D-40BD-B84B-17F30F1DB4B4}" dt="2023-12-27T19:51:01.918" v="559" actId="20577"/>
          <ac:spMkLst>
            <pc:docMk/>
            <pc:sldMk cId="515351450" sldId="263"/>
            <ac:spMk id="2" creationId="{6FA8F29C-68A3-5B1D-1023-47FBB88A0EFD}"/>
          </ac:spMkLst>
        </pc:spChg>
        <pc:spChg chg="mod">
          <ac:chgData name="Tijs Vandepoele" userId="9fa114f6-602f-4a20-9097-4288a7653809" providerId="ADAL" clId="{F006A76B-FC5D-40BD-B84B-17F30F1DB4B4}" dt="2023-12-27T20:12:23.023" v="1097" actId="20577"/>
          <ac:spMkLst>
            <pc:docMk/>
            <pc:sldMk cId="515351450" sldId="263"/>
            <ac:spMk id="18" creationId="{EC1CEAF0-23BA-1C88-709B-48A1171A00B6}"/>
          </ac:spMkLst>
        </pc:spChg>
        <pc:picChg chg="add del mod">
          <ac:chgData name="Tijs Vandepoele" userId="9fa114f6-602f-4a20-9097-4288a7653809" providerId="ADAL" clId="{F006A76B-FC5D-40BD-B84B-17F30F1DB4B4}" dt="2023-12-27T19:59:30.302" v="567"/>
          <ac:picMkLst>
            <pc:docMk/>
            <pc:sldMk cId="515351450" sldId="263"/>
            <ac:picMk id="3" creationId="{49768383-F7B2-7FB9-F094-A3B55C98CBE9}"/>
          </ac:picMkLst>
        </pc:picChg>
        <pc:picChg chg="add mod">
          <ac:chgData name="Tijs Vandepoele" userId="9fa114f6-602f-4a20-9097-4288a7653809" providerId="ADAL" clId="{F006A76B-FC5D-40BD-B84B-17F30F1DB4B4}" dt="2023-12-27T20:01:32.223" v="677" actId="1076"/>
          <ac:picMkLst>
            <pc:docMk/>
            <pc:sldMk cId="515351450" sldId="263"/>
            <ac:picMk id="4" creationId="{AE6AED1E-0F64-8E05-E39F-836606DF7186}"/>
          </ac:picMkLst>
        </pc:picChg>
        <pc:picChg chg="mod">
          <ac:chgData name="Tijs Vandepoele" userId="9fa114f6-602f-4a20-9097-4288a7653809" providerId="ADAL" clId="{F006A76B-FC5D-40BD-B84B-17F30F1DB4B4}" dt="2023-12-27T19:58:14.252" v="560" actId="14826"/>
          <ac:picMkLst>
            <pc:docMk/>
            <pc:sldMk cId="515351450" sldId="263"/>
            <ac:picMk id="5" creationId="{CCB5181F-FFC5-58FE-F59F-702A3C2DC31C}"/>
          </ac:picMkLst>
        </pc:picChg>
        <pc:picChg chg="add mod">
          <ac:chgData name="Tijs Vandepoele" userId="9fa114f6-602f-4a20-9097-4288a7653809" providerId="ADAL" clId="{F006A76B-FC5D-40BD-B84B-17F30F1DB4B4}" dt="2023-12-27T20:01:32.223" v="677" actId="1076"/>
          <ac:picMkLst>
            <pc:docMk/>
            <pc:sldMk cId="515351450" sldId="263"/>
            <ac:picMk id="6" creationId="{B35F0B1E-B49A-7DE6-766C-4B13B2D6C3EB}"/>
          </ac:picMkLst>
        </pc:picChg>
        <pc:picChg chg="del mod">
          <ac:chgData name="Tijs Vandepoele" userId="9fa114f6-602f-4a20-9097-4288a7653809" providerId="ADAL" clId="{F006A76B-FC5D-40BD-B84B-17F30F1DB4B4}" dt="2023-12-27T19:59:34.875" v="570" actId="478"/>
          <ac:picMkLst>
            <pc:docMk/>
            <pc:sldMk cId="515351450" sldId="263"/>
            <ac:picMk id="7" creationId="{19C28586-4366-B878-943C-ABF8A6DD9F0C}"/>
          </ac:picMkLst>
        </pc:pic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515351450" sldId="263"/>
            <ac:picMk id="7" creationId="{6ADD0445-4F92-9821-83F7-C79E8DAF607D}"/>
          </ac:picMkLst>
        </pc:picChg>
        <pc:picChg chg="add mod">
          <ac:chgData name="Tijs Vandepoele" userId="9fa114f6-602f-4a20-9097-4288a7653809" providerId="ADAL" clId="{F006A76B-FC5D-40BD-B84B-17F30F1DB4B4}" dt="2023-12-27T20:01:32.223" v="677" actId="1076"/>
          <ac:picMkLst>
            <pc:docMk/>
            <pc:sldMk cId="515351450" sldId="263"/>
            <ac:picMk id="8" creationId="{82D0225D-10B9-A278-F293-7DFEC254CA48}"/>
          </ac:picMkLst>
        </pc:picChg>
        <pc:picChg chg="add mod">
          <ac:chgData name="Tijs Vandepoele" userId="9fa114f6-602f-4a20-9097-4288a7653809" providerId="ADAL" clId="{F006A76B-FC5D-40BD-B84B-17F30F1DB4B4}" dt="2023-12-27T20:01:32.223" v="677" actId="1076"/>
          <ac:picMkLst>
            <pc:docMk/>
            <pc:sldMk cId="515351450" sldId="263"/>
            <ac:picMk id="9" creationId="{2B195E29-F6C9-491E-9107-59DC26AF2419}"/>
          </ac:picMkLst>
        </pc:picChg>
        <pc:picChg chg="add mod">
          <ac:chgData name="Tijs Vandepoele" userId="9fa114f6-602f-4a20-9097-4288a7653809" providerId="ADAL" clId="{F006A76B-FC5D-40BD-B84B-17F30F1DB4B4}" dt="2023-12-27T20:01:32.223" v="677" actId="1076"/>
          <ac:picMkLst>
            <pc:docMk/>
            <pc:sldMk cId="515351450" sldId="263"/>
            <ac:picMk id="10" creationId="{20A6923D-1966-5F4C-B225-5169EE3A725F}"/>
          </ac:picMkLst>
        </pc:picChg>
        <pc:picChg chg="del mod">
          <ac:chgData name="Tijs Vandepoele" userId="9fa114f6-602f-4a20-9097-4288a7653809" providerId="ADAL" clId="{F006A76B-FC5D-40BD-B84B-17F30F1DB4B4}" dt="2023-12-27T19:59:35.868" v="571" actId="478"/>
          <ac:picMkLst>
            <pc:docMk/>
            <pc:sldMk cId="515351450" sldId="263"/>
            <ac:picMk id="11" creationId="{C856D299-629B-1225-1204-AD2DAC51B630}"/>
          </ac:picMkLst>
        </pc:picChg>
        <pc:picChg chg="del">
          <ac:chgData name="Tijs Vandepoele" userId="9fa114f6-602f-4a20-9097-4288a7653809" providerId="ADAL" clId="{F006A76B-FC5D-40BD-B84B-17F30F1DB4B4}" dt="2023-12-27T19:59:36.430" v="572" actId="478"/>
          <ac:picMkLst>
            <pc:docMk/>
            <pc:sldMk cId="515351450" sldId="263"/>
            <ac:picMk id="15" creationId="{F10432AC-C6D0-26D6-30E3-A10FD36DDA70}"/>
          </ac:picMkLst>
        </pc:picChg>
        <pc:picChg chg="del">
          <ac:chgData name="Tijs Vandepoele" userId="9fa114f6-602f-4a20-9097-4288a7653809" providerId="ADAL" clId="{F006A76B-FC5D-40BD-B84B-17F30F1DB4B4}" dt="2023-12-27T19:59:37.214" v="573" actId="478"/>
          <ac:picMkLst>
            <pc:docMk/>
            <pc:sldMk cId="515351450" sldId="263"/>
            <ac:picMk id="16" creationId="{0453ABB7-BC56-3A23-14FA-F77D119DD7A0}"/>
          </ac:picMkLst>
        </pc:picChg>
        <pc:picChg chg="del">
          <ac:chgData name="Tijs Vandepoele" userId="9fa114f6-602f-4a20-9097-4288a7653809" providerId="ADAL" clId="{F006A76B-FC5D-40BD-B84B-17F30F1DB4B4}" dt="2023-12-27T19:59:38.023" v="574" actId="478"/>
          <ac:picMkLst>
            <pc:docMk/>
            <pc:sldMk cId="515351450" sldId="263"/>
            <ac:picMk id="17" creationId="{E4EE7C71-4F93-3F65-2527-A3B0E21C60F4}"/>
          </ac:picMkLst>
        </pc:picChg>
      </pc:sldChg>
      <pc:sldChg chg="addSp delSp modSp add mod modTransition modNotesTx">
        <pc:chgData name="Tijs Vandepoele" userId="9fa114f6-602f-4a20-9097-4288a7653809" providerId="ADAL" clId="{F006A76B-FC5D-40BD-B84B-17F30F1DB4B4}" dt="2023-12-28T16:59:38.292" v="5029"/>
        <pc:sldMkLst>
          <pc:docMk/>
          <pc:sldMk cId="2974992898" sldId="264"/>
        </pc:sldMkLst>
        <pc:spChg chg="mod">
          <ac:chgData name="Tijs Vandepoele" userId="9fa114f6-602f-4a20-9097-4288a7653809" providerId="ADAL" clId="{F006A76B-FC5D-40BD-B84B-17F30F1DB4B4}" dt="2023-12-27T20:07:29.795" v="858" actId="20577"/>
          <ac:spMkLst>
            <pc:docMk/>
            <pc:sldMk cId="2974992898" sldId="264"/>
            <ac:spMk id="2" creationId="{6FA8F29C-68A3-5B1D-1023-47FBB88A0EFD}"/>
          </ac:spMkLst>
        </pc:spChg>
        <pc:spChg chg="mod">
          <ac:chgData name="Tijs Vandepoele" userId="9fa114f6-602f-4a20-9097-4288a7653809" providerId="ADAL" clId="{F006A76B-FC5D-40BD-B84B-17F30F1DB4B4}" dt="2023-12-28T15:37:48.224" v="3061" actId="20577"/>
          <ac:spMkLst>
            <pc:docMk/>
            <pc:sldMk cId="2974992898" sldId="264"/>
            <ac:spMk id="18" creationId="{EC1CEAF0-23BA-1C88-709B-48A1171A00B6}"/>
          </ac:spMkLst>
        </pc:spChg>
        <pc:picChg chg="mod">
          <ac:chgData name="Tijs Vandepoele" userId="9fa114f6-602f-4a20-9097-4288a7653809" providerId="ADAL" clId="{F006A76B-FC5D-40BD-B84B-17F30F1DB4B4}" dt="2023-12-27T20:09:09.254" v="880" actId="14826"/>
          <ac:picMkLst>
            <pc:docMk/>
            <pc:sldMk cId="2974992898" sldId="264"/>
            <ac:picMk id="5" creationId="{CCB5181F-FFC5-58FE-F59F-702A3C2DC31C}"/>
          </ac:picMkLst>
        </pc:pic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2974992898" sldId="264"/>
            <ac:picMk id="7" creationId="{A7D3846F-4DF9-6E38-68B8-6ED4D4C9B1C6}"/>
          </ac:picMkLst>
        </pc:picChg>
        <pc:picChg chg="del">
          <ac:chgData name="Tijs Vandepoele" userId="9fa114f6-602f-4a20-9097-4288a7653809" providerId="ADAL" clId="{F006A76B-FC5D-40BD-B84B-17F30F1DB4B4}" dt="2023-12-28T15:37:51.728" v="3062" actId="478"/>
          <ac:picMkLst>
            <pc:docMk/>
            <pc:sldMk cId="2974992898" sldId="264"/>
            <ac:picMk id="10" creationId="{20A6923D-1966-5F4C-B225-5169EE3A725F}"/>
          </ac:picMkLst>
        </pc:picChg>
      </pc:sldChg>
      <pc:sldChg chg="addSp delSp modSp add mod replId modTransition modNotesTx">
        <pc:chgData name="Tijs Vandepoele" userId="9fa114f6-602f-4a20-9097-4288a7653809" providerId="ADAL" clId="{F006A76B-FC5D-40BD-B84B-17F30F1DB4B4}" dt="2023-12-28T16:59:38.292" v="5029"/>
        <pc:sldMkLst>
          <pc:docMk/>
          <pc:sldMk cId="1628613895" sldId="265"/>
        </pc:sldMkLst>
        <pc:spChg chg="mod">
          <ac:chgData name="Tijs Vandepoele" userId="9fa114f6-602f-4a20-9097-4288a7653809" providerId="ADAL" clId="{F006A76B-FC5D-40BD-B84B-17F30F1DB4B4}" dt="2023-12-27T20:07:37.157" v="879" actId="20577"/>
          <ac:spMkLst>
            <pc:docMk/>
            <pc:sldMk cId="1628613895" sldId="265"/>
            <ac:spMk id="2" creationId="{6FA8F29C-68A3-5B1D-1023-47FBB88A0EFD}"/>
          </ac:spMkLst>
        </pc:spChg>
        <pc:spChg chg="mod">
          <ac:chgData name="Tijs Vandepoele" userId="9fa114f6-602f-4a20-9097-4288a7653809" providerId="ADAL" clId="{F006A76B-FC5D-40BD-B84B-17F30F1DB4B4}" dt="2023-12-27T20:13:15.546" v="1113" actId="20577"/>
          <ac:spMkLst>
            <pc:docMk/>
            <pc:sldMk cId="1628613895" sldId="265"/>
            <ac:spMk id="18" creationId="{EC1CEAF0-23BA-1C88-709B-48A1171A00B6}"/>
          </ac:spMkLst>
        </pc:sp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1628613895" sldId="265"/>
            <ac:picMk id="4" creationId="{DA6F9B1B-036E-20F4-5EA1-3848012459F5}"/>
          </ac:picMkLst>
        </pc:picChg>
        <pc:picChg chg="mod">
          <ac:chgData name="Tijs Vandepoele" userId="9fa114f6-602f-4a20-9097-4288a7653809" providerId="ADAL" clId="{F006A76B-FC5D-40BD-B84B-17F30F1DB4B4}" dt="2023-12-27T20:09:46.428" v="881" actId="14826"/>
          <ac:picMkLst>
            <pc:docMk/>
            <pc:sldMk cId="1628613895" sldId="265"/>
            <ac:picMk id="5" creationId="{CCB5181F-FFC5-58FE-F59F-702A3C2DC31C}"/>
          </ac:picMkLst>
        </pc:picChg>
        <pc:picChg chg="del">
          <ac:chgData name="Tijs Vandepoele" userId="9fa114f6-602f-4a20-9097-4288a7653809" providerId="ADAL" clId="{F006A76B-FC5D-40BD-B84B-17F30F1DB4B4}" dt="2023-12-27T20:13:21.037" v="1114" actId="478"/>
          <ac:picMkLst>
            <pc:docMk/>
            <pc:sldMk cId="1628613895" sldId="265"/>
            <ac:picMk id="16" creationId="{0453ABB7-BC56-3A23-14FA-F77D119DD7A0}"/>
          </ac:picMkLst>
        </pc:picChg>
      </pc:sldChg>
      <pc:sldChg chg="addSp delSp modSp new mod modTransition setBg modNotesTx">
        <pc:chgData name="Tijs Vandepoele" userId="9fa114f6-602f-4a20-9097-4288a7653809" providerId="ADAL" clId="{F006A76B-FC5D-40BD-B84B-17F30F1DB4B4}" dt="2023-12-28T16:59:38.292" v="5029"/>
        <pc:sldMkLst>
          <pc:docMk/>
          <pc:sldMk cId="481817625" sldId="266"/>
        </pc:sldMkLst>
        <pc:spChg chg="add del">
          <ac:chgData name="Tijs Vandepoele" userId="9fa114f6-602f-4a20-9097-4288a7653809" providerId="ADAL" clId="{F006A76B-FC5D-40BD-B84B-17F30F1DB4B4}" dt="2023-12-27T20:14:04.615" v="1123" actId="26606"/>
          <ac:spMkLst>
            <pc:docMk/>
            <pc:sldMk cId="481817625" sldId="266"/>
            <ac:spMk id="2" creationId="{1830009B-3442-8AF2-73B8-1091E425ADDA}"/>
          </ac:spMkLst>
        </pc:spChg>
        <pc:spChg chg="del">
          <ac:chgData name="Tijs Vandepoele" userId="9fa114f6-602f-4a20-9097-4288a7653809" providerId="ADAL" clId="{F006A76B-FC5D-40BD-B84B-17F30F1DB4B4}" dt="2023-12-27T20:13:33.151" v="1116" actId="931"/>
          <ac:spMkLst>
            <pc:docMk/>
            <pc:sldMk cId="481817625" sldId="266"/>
            <ac:spMk id="3" creationId="{D0C48B24-EBD2-7314-6C4C-9E5BEE89C6EA}"/>
          </ac:spMkLst>
        </pc:spChg>
        <pc:spChg chg="add del">
          <ac:chgData name="Tijs Vandepoele" userId="9fa114f6-602f-4a20-9097-4288a7653809" providerId="ADAL" clId="{F006A76B-FC5D-40BD-B84B-17F30F1DB4B4}" dt="2023-12-27T20:13:57.392" v="1120" actId="26606"/>
          <ac:spMkLst>
            <pc:docMk/>
            <pc:sldMk cId="481817625" sldId="266"/>
            <ac:spMk id="10" creationId="{80BB07B4-8756-4AE5-A848-6EA4FA2EDC1F}"/>
          </ac:spMkLst>
        </pc:spChg>
        <pc:spChg chg="add del">
          <ac:chgData name="Tijs Vandepoele" userId="9fa114f6-602f-4a20-9097-4288a7653809" providerId="ADAL" clId="{F006A76B-FC5D-40BD-B84B-17F30F1DB4B4}" dt="2023-12-27T20:14:04.606" v="1122" actId="26606"/>
          <ac:spMkLst>
            <pc:docMk/>
            <pc:sldMk cId="481817625" sldId="266"/>
            <ac:spMk id="16" creationId="{9B37791B-B040-4694-BFDC-8DD132D86E8E}"/>
          </ac:spMkLst>
        </pc:spChg>
        <pc:spChg chg="add del">
          <ac:chgData name="Tijs Vandepoele" userId="9fa114f6-602f-4a20-9097-4288a7653809" providerId="ADAL" clId="{F006A76B-FC5D-40BD-B84B-17F30F1DB4B4}" dt="2023-12-27T20:14:04.606" v="1122" actId="26606"/>
          <ac:spMkLst>
            <pc:docMk/>
            <pc:sldMk cId="481817625" sldId="266"/>
            <ac:spMk id="17" creationId="{0A3D475D-F146-44DA-80FB-3306B95B8D04}"/>
          </ac:spMkLst>
        </pc:spChg>
        <pc:spChg chg="add del">
          <ac:chgData name="Tijs Vandepoele" userId="9fa114f6-602f-4a20-9097-4288a7653809" providerId="ADAL" clId="{F006A76B-FC5D-40BD-B84B-17F30F1DB4B4}" dt="2023-12-27T20:14:04.606" v="1122" actId="26606"/>
          <ac:spMkLst>
            <pc:docMk/>
            <pc:sldMk cId="481817625" sldId="266"/>
            <ac:spMk id="18" creationId="{1830009B-3442-8AF2-73B8-1091E425ADDA}"/>
          </ac:spMkLst>
        </pc:spChg>
        <pc:spChg chg="add">
          <ac:chgData name="Tijs Vandepoele" userId="9fa114f6-602f-4a20-9097-4288a7653809" providerId="ADAL" clId="{F006A76B-FC5D-40BD-B84B-17F30F1DB4B4}" dt="2023-12-27T20:14:04.615" v="1123" actId="26606"/>
          <ac:spMkLst>
            <pc:docMk/>
            <pc:sldMk cId="481817625" sldId="266"/>
            <ac:spMk id="20" creationId="{80BB07B4-8756-4AE5-A848-6EA4FA2EDC1F}"/>
          </ac:spMkLst>
        </pc:spChg>
        <pc:grpChg chg="add del">
          <ac:chgData name="Tijs Vandepoele" userId="9fa114f6-602f-4a20-9097-4288a7653809" providerId="ADAL" clId="{F006A76B-FC5D-40BD-B84B-17F30F1DB4B4}" dt="2023-12-27T20:13:57.392" v="1120" actId="26606"/>
          <ac:grpSpMkLst>
            <pc:docMk/>
            <pc:sldMk cId="481817625" sldId="266"/>
            <ac:grpSpMk id="12" creationId="{86986DFA-4110-44F9-862D-8DABE7D6DFB3}"/>
          </ac:grpSpMkLst>
        </pc:grpChg>
        <pc:grpChg chg="add">
          <ac:chgData name="Tijs Vandepoele" userId="9fa114f6-602f-4a20-9097-4288a7653809" providerId="ADAL" clId="{F006A76B-FC5D-40BD-B84B-17F30F1DB4B4}" dt="2023-12-27T20:14:04.615" v="1123" actId="26606"/>
          <ac:grpSpMkLst>
            <pc:docMk/>
            <pc:sldMk cId="481817625" sldId="266"/>
            <ac:grpSpMk id="21" creationId="{86986DFA-4110-44F9-862D-8DABE7D6DFB3}"/>
          </ac:grpSpMkLst>
        </pc:grp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481817625" sldId="266"/>
            <ac:picMk id="3" creationId="{FA2C60AC-573B-E3BB-2F85-1750B7DEA543}"/>
          </ac:picMkLst>
        </pc:picChg>
        <pc:picChg chg="add mod">
          <ac:chgData name="Tijs Vandepoele" userId="9fa114f6-602f-4a20-9097-4288a7653809" providerId="ADAL" clId="{F006A76B-FC5D-40BD-B84B-17F30F1DB4B4}" dt="2023-12-27T20:14:04.615" v="1123" actId="26606"/>
          <ac:picMkLst>
            <pc:docMk/>
            <pc:sldMk cId="481817625" sldId="266"/>
            <ac:picMk id="5" creationId="{59560B31-4936-FB77-36CF-A0004D9981F3}"/>
          </ac:picMkLst>
        </pc:picChg>
      </pc:sldChg>
      <pc:sldChg chg="addSp modSp add mod ord modTransition modNotesTx">
        <pc:chgData name="Tijs Vandepoele" userId="9fa114f6-602f-4a20-9097-4288a7653809" providerId="ADAL" clId="{F006A76B-FC5D-40BD-B84B-17F30F1DB4B4}" dt="2023-12-28T16:59:38.292" v="5029"/>
        <pc:sldMkLst>
          <pc:docMk/>
          <pc:sldMk cId="1900107199" sldId="267"/>
        </pc:sldMkLst>
        <pc:spChg chg="mod">
          <ac:chgData name="Tijs Vandepoele" userId="9fa114f6-602f-4a20-9097-4288a7653809" providerId="ADAL" clId="{F006A76B-FC5D-40BD-B84B-17F30F1DB4B4}" dt="2023-12-27T20:16:30.986" v="1207" actId="20577"/>
          <ac:spMkLst>
            <pc:docMk/>
            <pc:sldMk cId="1900107199" sldId="267"/>
            <ac:spMk id="2" creationId="{ED408F5B-76DF-8C98-3AFC-DA0785201834}"/>
          </ac:spMkLst>
        </pc:sp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1900107199" sldId="267"/>
            <ac:picMk id="4" creationId="{F2FC60A7-C880-3779-F723-4D47E08E9EC4}"/>
          </ac:picMkLst>
        </pc:picChg>
      </pc:sldChg>
      <pc:sldChg chg="addSp delSp modSp new mod modTransition setBg modAnim modNotesTx">
        <pc:chgData name="Tijs Vandepoele" userId="9fa114f6-602f-4a20-9097-4288a7653809" providerId="ADAL" clId="{F006A76B-FC5D-40BD-B84B-17F30F1DB4B4}" dt="2023-12-28T17:32:30.075" v="5053"/>
        <pc:sldMkLst>
          <pc:docMk/>
          <pc:sldMk cId="823778204" sldId="268"/>
        </pc:sldMkLst>
        <pc:spChg chg="del mod ord">
          <ac:chgData name="Tijs Vandepoele" userId="9fa114f6-602f-4a20-9097-4288a7653809" providerId="ADAL" clId="{F006A76B-FC5D-40BD-B84B-17F30F1DB4B4}" dt="2023-12-27T20:24:16.508" v="1272" actId="478"/>
          <ac:spMkLst>
            <pc:docMk/>
            <pc:sldMk cId="823778204" sldId="268"/>
            <ac:spMk id="2" creationId="{C36709AC-DC43-205B-1FF8-0BEB71219A8B}"/>
          </ac:spMkLst>
        </pc:spChg>
        <pc:spChg chg="del">
          <ac:chgData name="Tijs Vandepoele" userId="9fa114f6-602f-4a20-9097-4288a7653809" providerId="ADAL" clId="{F006A76B-FC5D-40BD-B84B-17F30F1DB4B4}" dt="2023-12-27T20:21:05.524" v="1242" actId="931"/>
          <ac:spMkLst>
            <pc:docMk/>
            <pc:sldMk cId="823778204" sldId="268"/>
            <ac:spMk id="3" creationId="{8098D9B2-D932-3D0E-0CC2-F2F5FB434BC7}"/>
          </ac:spMkLst>
        </pc:spChg>
        <pc:spChg chg="add del mod">
          <ac:chgData name="Tijs Vandepoele" userId="9fa114f6-602f-4a20-9097-4288a7653809" providerId="ADAL" clId="{F006A76B-FC5D-40BD-B84B-17F30F1DB4B4}" dt="2023-12-27T20:24:10.027" v="1270" actId="478"/>
          <ac:spMkLst>
            <pc:docMk/>
            <pc:sldMk cId="823778204" sldId="268"/>
            <ac:spMk id="7" creationId="{C520EF90-7A80-0EA3-A194-633BC83D0076}"/>
          </ac:spMkLst>
        </pc:spChg>
        <pc:spChg chg="add del">
          <ac:chgData name="Tijs Vandepoele" userId="9fa114f6-602f-4a20-9097-4288a7653809" providerId="ADAL" clId="{F006A76B-FC5D-40BD-B84B-17F30F1DB4B4}" dt="2023-12-27T20:23:20.061" v="1268" actId="26606"/>
          <ac:spMkLst>
            <pc:docMk/>
            <pc:sldMk cId="823778204" sldId="268"/>
            <ac:spMk id="9" creationId="{0F61C74E-86C0-8F2C-D3D2-5C9F2D43AF89}"/>
          </ac:spMkLst>
        </pc:spChg>
        <pc:spChg chg="add del">
          <ac:chgData name="Tijs Vandepoele" userId="9fa114f6-602f-4a20-9097-4288a7653809" providerId="ADAL" clId="{F006A76B-FC5D-40BD-B84B-17F30F1DB4B4}" dt="2023-12-27T20:23:20.061" v="1268" actId="26606"/>
          <ac:spMkLst>
            <pc:docMk/>
            <pc:sldMk cId="823778204" sldId="268"/>
            <ac:spMk id="12" creationId="{B95B9BA8-1D69-4796-85F5-B6D0BD52354B}"/>
          </ac:spMkLst>
        </pc:spChg>
        <pc:spChg chg="add del">
          <ac:chgData name="Tijs Vandepoele" userId="9fa114f6-602f-4a20-9097-4288a7653809" providerId="ADAL" clId="{F006A76B-FC5D-40BD-B84B-17F30F1DB4B4}" dt="2023-12-27T20:23:20.053" v="1267" actId="26606"/>
          <ac:spMkLst>
            <pc:docMk/>
            <pc:sldMk cId="823778204" sldId="268"/>
            <ac:spMk id="21" creationId="{9B37791B-B040-4694-BFDC-8DD132D86E8E}"/>
          </ac:spMkLst>
        </pc:spChg>
        <pc:spChg chg="add del">
          <ac:chgData name="Tijs Vandepoele" userId="9fa114f6-602f-4a20-9097-4288a7653809" providerId="ADAL" clId="{F006A76B-FC5D-40BD-B84B-17F30F1DB4B4}" dt="2023-12-27T20:23:20.053" v="1267" actId="26606"/>
          <ac:spMkLst>
            <pc:docMk/>
            <pc:sldMk cId="823778204" sldId="268"/>
            <ac:spMk id="23" creationId="{0A3D475D-F146-44DA-80FB-3306B95B8D04}"/>
          </ac:spMkLst>
        </pc:spChg>
        <pc:spChg chg="add del">
          <ac:chgData name="Tijs Vandepoele" userId="9fa114f6-602f-4a20-9097-4288a7653809" providerId="ADAL" clId="{F006A76B-FC5D-40BD-B84B-17F30F1DB4B4}" dt="2023-12-27T20:25:34.066" v="1277" actId="26606"/>
          <ac:spMkLst>
            <pc:docMk/>
            <pc:sldMk cId="823778204" sldId="268"/>
            <ac:spMk id="25" creationId="{9B37791B-B040-4694-BFDC-8DD132D86E8E}"/>
          </ac:spMkLst>
        </pc:spChg>
        <pc:spChg chg="add del">
          <ac:chgData name="Tijs Vandepoele" userId="9fa114f6-602f-4a20-9097-4288a7653809" providerId="ADAL" clId="{F006A76B-FC5D-40BD-B84B-17F30F1DB4B4}" dt="2023-12-27T20:25:34.066" v="1277" actId="26606"/>
          <ac:spMkLst>
            <pc:docMk/>
            <pc:sldMk cId="823778204" sldId="268"/>
            <ac:spMk id="26" creationId="{A5761B15-C433-40FE-BB67-ECF17E50A618}"/>
          </ac:spMkLst>
        </pc:spChg>
        <pc:spChg chg="add del">
          <ac:chgData name="Tijs Vandepoele" userId="9fa114f6-602f-4a20-9097-4288a7653809" providerId="ADAL" clId="{F006A76B-FC5D-40BD-B84B-17F30F1DB4B4}" dt="2023-12-27T20:24:40.512" v="1274" actId="26606"/>
          <ac:spMkLst>
            <pc:docMk/>
            <pc:sldMk cId="823778204" sldId="268"/>
            <ac:spMk id="31" creationId="{80BB07B4-8756-4AE5-A848-6EA4FA2EDC1F}"/>
          </ac:spMkLst>
        </pc:spChg>
        <pc:spChg chg="add del">
          <ac:chgData name="Tijs Vandepoele" userId="9fa114f6-602f-4a20-9097-4288a7653809" providerId="ADAL" clId="{F006A76B-FC5D-40BD-B84B-17F30F1DB4B4}" dt="2023-12-27T20:25:34.058" v="1276" actId="26606"/>
          <ac:spMkLst>
            <pc:docMk/>
            <pc:sldMk cId="823778204" sldId="268"/>
            <ac:spMk id="36" creationId="{9B37791B-B040-4694-BFDC-8DD132D86E8E}"/>
          </ac:spMkLst>
        </pc:spChg>
        <pc:spChg chg="add">
          <ac:chgData name="Tijs Vandepoele" userId="9fa114f6-602f-4a20-9097-4288a7653809" providerId="ADAL" clId="{F006A76B-FC5D-40BD-B84B-17F30F1DB4B4}" dt="2023-12-27T20:25:34.066" v="1277" actId="26606"/>
          <ac:spMkLst>
            <pc:docMk/>
            <pc:sldMk cId="823778204" sldId="268"/>
            <ac:spMk id="38" creationId="{80BB07B4-8756-4AE5-A848-6EA4FA2EDC1F}"/>
          </ac:spMkLst>
        </pc:spChg>
        <pc:grpChg chg="add del">
          <ac:chgData name="Tijs Vandepoele" userId="9fa114f6-602f-4a20-9097-4288a7653809" providerId="ADAL" clId="{F006A76B-FC5D-40BD-B84B-17F30F1DB4B4}" dt="2023-12-27T20:23:20.061" v="1268" actId="26606"/>
          <ac:grpSpMkLst>
            <pc:docMk/>
            <pc:sldMk cId="823778204" sldId="268"/>
            <ac:grpSpMk id="14" creationId="{EE5D87AC-5CCC-4E1F-8B25-D3A6053029C8}"/>
          </ac:grpSpMkLst>
        </pc:grpChg>
        <pc:grpChg chg="add del">
          <ac:chgData name="Tijs Vandepoele" userId="9fa114f6-602f-4a20-9097-4288a7653809" providerId="ADAL" clId="{F006A76B-FC5D-40BD-B84B-17F30F1DB4B4}" dt="2023-12-27T20:25:34.058" v="1276" actId="26606"/>
          <ac:grpSpMkLst>
            <pc:docMk/>
            <pc:sldMk cId="823778204" sldId="268"/>
            <ac:grpSpMk id="33" creationId="{4252769E-B9F0-4068-A645-5BBEF16E9C28}"/>
          </ac:grpSpMkLst>
        </pc:grpChg>
        <pc:picChg chg="add del mod">
          <ac:chgData name="Tijs Vandepoele" userId="9fa114f6-602f-4a20-9097-4288a7653809" providerId="ADAL" clId="{F006A76B-FC5D-40BD-B84B-17F30F1DB4B4}" dt="2023-12-28T16:34:01.043" v="4739"/>
          <ac:picMkLst>
            <pc:docMk/>
            <pc:sldMk cId="823778204" sldId="268"/>
            <ac:picMk id="2" creationId="{1412290B-03FF-F9F7-2D1C-3AAC6DF0B300}"/>
          </ac:picMkLst>
        </pc:picChg>
        <pc:picChg chg="add del mod">
          <ac:chgData name="Tijs Vandepoele" userId="9fa114f6-602f-4a20-9097-4288a7653809" providerId="ADAL" clId="{F006A76B-FC5D-40BD-B84B-17F30F1DB4B4}" dt="2023-12-28T16:34:03.155" v="4741"/>
          <ac:picMkLst>
            <pc:docMk/>
            <pc:sldMk cId="823778204" sldId="268"/>
            <ac:picMk id="3" creationId="{E62CEC0D-5966-3E78-5E67-2FDD574F9396}"/>
          </ac:picMkLst>
        </pc:picChg>
        <pc:picChg chg="add del mod">
          <ac:chgData name="Tijs Vandepoele" userId="9fa114f6-602f-4a20-9097-4288a7653809" providerId="ADAL" clId="{F006A76B-FC5D-40BD-B84B-17F30F1DB4B4}" dt="2023-12-27T20:25:34.066" v="1277" actId="26606"/>
          <ac:picMkLst>
            <pc:docMk/>
            <pc:sldMk cId="823778204" sldId="268"/>
            <ac:picMk id="5" creationId="{F0F7BD16-7B53-99C2-D65C-9A20B58EEDFF}"/>
          </ac:picMkLst>
        </pc:picChg>
        <pc:picChg chg="add del mod">
          <ac:chgData name="Tijs Vandepoele" userId="9fa114f6-602f-4a20-9097-4288a7653809" providerId="ADAL" clId="{F006A76B-FC5D-40BD-B84B-17F30F1DB4B4}" dt="2023-12-28T17:29:53.890" v="5049"/>
          <ac:picMkLst>
            <pc:docMk/>
            <pc:sldMk cId="823778204" sldId="268"/>
            <ac:picMk id="6" creationId="{3C0BFEE6-9DE7-E618-4B13-CD0739A7FF31}"/>
          </ac:picMkLst>
        </pc:picChg>
        <pc:picChg chg="add del mod ord">
          <ac:chgData name="Tijs Vandepoele" userId="9fa114f6-602f-4a20-9097-4288a7653809" providerId="ADAL" clId="{F006A76B-FC5D-40BD-B84B-17F30F1DB4B4}" dt="2023-12-28T17:30:07.457" v="5050"/>
          <ac:picMkLst>
            <pc:docMk/>
            <pc:sldMk cId="823778204" sldId="268"/>
            <ac:picMk id="19" creationId="{ECED0A1F-5A83-A576-61D6-4A9BC6C33B77}"/>
          </ac:picMkLst>
        </pc:picChg>
        <pc:picChg chg="add del mod">
          <ac:chgData name="Tijs Vandepoele" userId="9fa114f6-602f-4a20-9097-4288a7653809" providerId="ADAL" clId="{F006A76B-FC5D-40BD-B84B-17F30F1DB4B4}" dt="2023-12-28T17:30:10.516" v="5052"/>
          <ac:picMkLst>
            <pc:docMk/>
            <pc:sldMk cId="823778204" sldId="268"/>
            <ac:picMk id="20" creationId="{C163C26B-495D-BF21-0FEE-228D8501B23A}"/>
          </ac:picMkLst>
        </pc:picChg>
        <pc:picChg chg="add del mod ord">
          <ac:chgData name="Tijs Vandepoele" userId="9fa114f6-602f-4a20-9097-4288a7653809" providerId="ADAL" clId="{F006A76B-FC5D-40BD-B84B-17F30F1DB4B4}" dt="2023-12-28T17:32:30.075" v="5053"/>
          <ac:picMkLst>
            <pc:docMk/>
            <pc:sldMk cId="823778204" sldId="268"/>
            <ac:picMk id="23" creationId="{80D63E1D-5364-0639-D443-9FC05F1C3F45}"/>
          </ac:picMkLst>
        </pc:picChg>
        <pc:picChg chg="add mod">
          <ac:chgData name="Tijs Vandepoele" userId="9fa114f6-602f-4a20-9097-4288a7653809" providerId="ADAL" clId="{F006A76B-FC5D-40BD-B84B-17F30F1DB4B4}" dt="2023-12-28T17:32:30.075" v="5053"/>
          <ac:picMkLst>
            <pc:docMk/>
            <pc:sldMk cId="823778204" sldId="268"/>
            <ac:picMk id="24" creationId="{802B926D-5E06-12FC-2E01-CDE59540B42B}"/>
          </ac:picMkLst>
        </pc:picChg>
      </pc:sldChg>
      <pc:sldChg chg="addSp delSp modSp new mod ord modTransition setBg modNotesTx">
        <pc:chgData name="Tijs Vandepoele" userId="9fa114f6-602f-4a20-9097-4288a7653809" providerId="ADAL" clId="{F006A76B-FC5D-40BD-B84B-17F30F1DB4B4}" dt="2023-12-28T16:59:38.292" v="5029"/>
        <pc:sldMkLst>
          <pc:docMk/>
          <pc:sldMk cId="308693041" sldId="269"/>
        </pc:sldMkLst>
        <pc:spChg chg="add del mod">
          <ac:chgData name="Tijs Vandepoele" userId="9fa114f6-602f-4a20-9097-4288a7653809" providerId="ADAL" clId="{F006A76B-FC5D-40BD-B84B-17F30F1DB4B4}" dt="2023-12-27T20:37:05.089" v="1495" actId="20577"/>
          <ac:spMkLst>
            <pc:docMk/>
            <pc:sldMk cId="308693041" sldId="269"/>
            <ac:spMk id="2" creationId="{4C6A9BDB-C9B8-493B-B931-51815BA0576B}"/>
          </ac:spMkLst>
        </pc:spChg>
        <pc:spChg chg="add del">
          <ac:chgData name="Tijs Vandepoele" userId="9fa114f6-602f-4a20-9097-4288a7653809" providerId="ADAL" clId="{F006A76B-FC5D-40BD-B84B-17F30F1DB4B4}" dt="2023-12-27T20:29:22.554" v="1441" actId="26606"/>
          <ac:spMkLst>
            <pc:docMk/>
            <pc:sldMk cId="308693041" sldId="269"/>
            <ac:spMk id="3" creationId="{1B8D2A31-5799-AC8D-2ED6-E7CCA0D71711}"/>
          </ac:spMkLst>
        </pc:spChg>
        <pc:spChg chg="add del">
          <ac:chgData name="Tijs Vandepoele" userId="9fa114f6-602f-4a20-9097-4288a7653809" providerId="ADAL" clId="{F006A76B-FC5D-40BD-B84B-17F30F1DB4B4}" dt="2023-12-27T20:29:22.535" v="1440" actId="26606"/>
          <ac:spMkLst>
            <pc:docMk/>
            <pc:sldMk cId="308693041" sldId="269"/>
            <ac:spMk id="8" creationId="{5964CBE2-084A-47DF-A704-CF5F6217B569}"/>
          </ac:spMkLst>
        </pc:spChg>
        <pc:spChg chg="add del">
          <ac:chgData name="Tijs Vandepoele" userId="9fa114f6-602f-4a20-9097-4288a7653809" providerId="ADAL" clId="{F006A76B-FC5D-40BD-B84B-17F30F1DB4B4}" dt="2023-12-27T20:29:49.365" v="1445" actId="26606"/>
          <ac:spMkLst>
            <pc:docMk/>
            <pc:sldMk cId="308693041" sldId="269"/>
            <ac:spMk id="16" creationId="{B95B9BA8-1D69-4796-85F5-B6D0BD52354B}"/>
          </ac:spMkLst>
        </pc:spChg>
        <pc:spChg chg="add del">
          <ac:chgData name="Tijs Vandepoele" userId="9fa114f6-602f-4a20-9097-4288a7653809" providerId="ADAL" clId="{F006A76B-FC5D-40BD-B84B-17F30F1DB4B4}" dt="2023-12-27T20:29:41.098" v="1442" actId="931"/>
          <ac:spMkLst>
            <pc:docMk/>
            <pc:sldMk cId="308693041" sldId="269"/>
            <ac:spMk id="17" creationId="{1B8D2A31-5799-AC8D-2ED6-E7CCA0D71711}"/>
          </ac:spMkLst>
        </pc:spChg>
        <pc:spChg chg="add del">
          <ac:chgData name="Tijs Vandepoele" userId="9fa114f6-602f-4a20-9097-4288a7653809" providerId="ADAL" clId="{F006A76B-FC5D-40BD-B84B-17F30F1DB4B4}" dt="2023-12-27T20:30:02.195" v="1446" actId="931"/>
          <ac:spMkLst>
            <pc:docMk/>
            <pc:sldMk cId="308693041" sldId="269"/>
            <ac:spMk id="23" creationId="{18C93BAD-F51E-D83F-2C6D-8162DDE68604}"/>
          </ac:spMkLst>
        </pc:spChg>
        <pc:spChg chg="add del">
          <ac:chgData name="Tijs Vandepoele" userId="9fa114f6-602f-4a20-9097-4288a7653809" providerId="ADAL" clId="{F006A76B-FC5D-40BD-B84B-17F30F1DB4B4}" dt="2023-12-27T20:30:15.066" v="1449" actId="26606"/>
          <ac:spMkLst>
            <pc:docMk/>
            <pc:sldMk cId="308693041" sldId="269"/>
            <ac:spMk id="26" creationId="{B95B9BA8-1D69-4796-85F5-B6D0BD52354B}"/>
          </ac:spMkLst>
        </pc:spChg>
        <pc:spChg chg="add del">
          <ac:chgData name="Tijs Vandepoele" userId="9fa114f6-602f-4a20-9097-4288a7653809" providerId="ADAL" clId="{F006A76B-FC5D-40BD-B84B-17F30F1DB4B4}" dt="2023-12-27T20:30:36.072" v="1450" actId="931"/>
          <ac:spMkLst>
            <pc:docMk/>
            <pc:sldMk cId="308693041" sldId="269"/>
            <ac:spMk id="30" creationId="{E37A20FE-91CC-82B1-AE75-8F42EF29DB37}"/>
          </ac:spMkLst>
        </pc:spChg>
        <pc:spChg chg="add del">
          <ac:chgData name="Tijs Vandepoele" userId="9fa114f6-602f-4a20-9097-4288a7653809" providerId="ADAL" clId="{F006A76B-FC5D-40BD-B84B-17F30F1DB4B4}" dt="2023-12-27T20:32:20.072" v="1455" actId="26606"/>
          <ac:spMkLst>
            <pc:docMk/>
            <pc:sldMk cId="308693041" sldId="269"/>
            <ac:spMk id="33" creationId="{60DB02BD-FF61-4042-BC21-4EFF543EC0C3}"/>
          </ac:spMkLst>
        </pc:spChg>
        <pc:spChg chg="add del">
          <ac:chgData name="Tijs Vandepoele" userId="9fa114f6-602f-4a20-9097-4288a7653809" providerId="ADAL" clId="{F006A76B-FC5D-40BD-B84B-17F30F1DB4B4}" dt="2023-12-27T20:32:20.072" v="1455" actId="26606"/>
          <ac:spMkLst>
            <pc:docMk/>
            <pc:sldMk cId="308693041" sldId="269"/>
            <ac:spMk id="35" creationId="{06EE00CB-BDE3-434E-81A3-3A5045FA67BE}"/>
          </ac:spMkLst>
        </pc:spChg>
        <pc:spChg chg="add del">
          <ac:chgData name="Tijs Vandepoele" userId="9fa114f6-602f-4a20-9097-4288a7653809" providerId="ADAL" clId="{F006A76B-FC5D-40BD-B84B-17F30F1DB4B4}" dt="2023-12-27T20:32:20.072" v="1455" actId="26606"/>
          <ac:spMkLst>
            <pc:docMk/>
            <pc:sldMk cId="308693041" sldId="269"/>
            <ac:spMk id="37" creationId="{A5A46730-76F8-4230-A44E-BC7ED89623D0}"/>
          </ac:spMkLst>
        </pc:spChg>
        <pc:spChg chg="add del">
          <ac:chgData name="Tijs Vandepoele" userId="9fa114f6-602f-4a20-9097-4288a7653809" providerId="ADAL" clId="{F006A76B-FC5D-40BD-B84B-17F30F1DB4B4}" dt="2023-12-27T20:32:20.072" v="1455" actId="26606"/>
          <ac:spMkLst>
            <pc:docMk/>
            <pc:sldMk cId="308693041" sldId="269"/>
            <ac:spMk id="39" creationId="{182681E8-C2DA-455B-A23E-04AC1EA4EADE}"/>
          </ac:spMkLst>
        </pc:spChg>
        <pc:spChg chg="add del">
          <ac:chgData name="Tijs Vandepoele" userId="9fa114f6-602f-4a20-9097-4288a7653809" providerId="ADAL" clId="{F006A76B-FC5D-40BD-B84B-17F30F1DB4B4}" dt="2023-12-27T20:32:20.042" v="1454" actId="26606"/>
          <ac:spMkLst>
            <pc:docMk/>
            <pc:sldMk cId="308693041" sldId="269"/>
            <ac:spMk id="44" creationId="{6B0479F5-59EA-43F3-BAFC-2606376EB662}"/>
          </ac:spMkLst>
        </pc:spChg>
        <pc:spChg chg="add del">
          <ac:chgData name="Tijs Vandepoele" userId="9fa114f6-602f-4a20-9097-4288a7653809" providerId="ADAL" clId="{F006A76B-FC5D-40BD-B84B-17F30F1DB4B4}" dt="2023-12-27T20:32:20.042" v="1454" actId="26606"/>
          <ac:spMkLst>
            <pc:docMk/>
            <pc:sldMk cId="308693041" sldId="269"/>
            <ac:spMk id="46" creationId="{A2D09E29-DA9C-48B4-8529-45E27815C2B6}"/>
          </ac:spMkLst>
        </pc:spChg>
        <pc:spChg chg="add del">
          <ac:chgData name="Tijs Vandepoele" userId="9fa114f6-602f-4a20-9097-4288a7653809" providerId="ADAL" clId="{F006A76B-FC5D-40BD-B84B-17F30F1DB4B4}" dt="2023-12-27T20:32:20.042" v="1454" actId="26606"/>
          <ac:spMkLst>
            <pc:docMk/>
            <pc:sldMk cId="308693041" sldId="269"/>
            <ac:spMk id="48" creationId="{8E3844D4-5ADD-481B-AF9C-49AABAD25626}"/>
          </ac:spMkLst>
        </pc:spChg>
        <pc:spChg chg="add">
          <ac:chgData name="Tijs Vandepoele" userId="9fa114f6-602f-4a20-9097-4288a7653809" providerId="ADAL" clId="{F006A76B-FC5D-40BD-B84B-17F30F1DB4B4}" dt="2023-12-27T20:32:20.072" v="1455" actId="26606"/>
          <ac:spMkLst>
            <pc:docMk/>
            <pc:sldMk cId="308693041" sldId="269"/>
            <ac:spMk id="50" creationId="{D67957E4-F168-4C9F-98D0-2E1865C9A158}"/>
          </ac:spMkLst>
        </pc:spChg>
        <pc:spChg chg="add">
          <ac:chgData name="Tijs Vandepoele" userId="9fa114f6-602f-4a20-9097-4288a7653809" providerId="ADAL" clId="{F006A76B-FC5D-40BD-B84B-17F30F1DB4B4}" dt="2023-12-27T20:32:20.072" v="1455" actId="26606"/>
          <ac:spMkLst>
            <pc:docMk/>
            <pc:sldMk cId="308693041" sldId="269"/>
            <ac:spMk id="51" creationId="{6B0479F5-59EA-43F3-BAFC-2606376EB662}"/>
          </ac:spMkLst>
        </pc:spChg>
        <pc:spChg chg="add">
          <ac:chgData name="Tijs Vandepoele" userId="9fa114f6-602f-4a20-9097-4288a7653809" providerId="ADAL" clId="{F006A76B-FC5D-40BD-B84B-17F30F1DB4B4}" dt="2023-12-27T20:32:20.072" v="1455" actId="26606"/>
          <ac:spMkLst>
            <pc:docMk/>
            <pc:sldMk cId="308693041" sldId="269"/>
            <ac:spMk id="52" creationId="{3E83D9A9-D471-4D7B-B201-DE182EF2A804}"/>
          </ac:spMkLst>
        </pc:spChg>
        <pc:spChg chg="add">
          <ac:chgData name="Tijs Vandepoele" userId="9fa114f6-602f-4a20-9097-4288a7653809" providerId="ADAL" clId="{F006A76B-FC5D-40BD-B84B-17F30F1DB4B4}" dt="2023-12-27T20:32:20.072" v="1455" actId="26606"/>
          <ac:spMkLst>
            <pc:docMk/>
            <pc:sldMk cId="308693041" sldId="269"/>
            <ac:spMk id="53" creationId="{B9F7A657-A936-48EC-851D-106D4F1B429C}"/>
          </ac:spMkLst>
        </pc:spChg>
        <pc:spChg chg="add">
          <ac:chgData name="Tijs Vandepoele" userId="9fa114f6-602f-4a20-9097-4288a7653809" providerId="ADAL" clId="{F006A76B-FC5D-40BD-B84B-17F30F1DB4B4}" dt="2023-12-27T20:32:20.072" v="1455" actId="26606"/>
          <ac:spMkLst>
            <pc:docMk/>
            <pc:sldMk cId="308693041" sldId="269"/>
            <ac:spMk id="54" creationId="{0D585759-3D5B-483A-8B7F-131E93727ED5}"/>
          </ac:spMkLst>
        </pc:spChg>
        <pc:grpChg chg="add del">
          <ac:chgData name="Tijs Vandepoele" userId="9fa114f6-602f-4a20-9097-4288a7653809" providerId="ADAL" clId="{F006A76B-FC5D-40BD-B84B-17F30F1DB4B4}" dt="2023-12-27T20:29:22.535" v="1440" actId="26606"/>
          <ac:grpSpMkLst>
            <pc:docMk/>
            <pc:sldMk cId="308693041" sldId="269"/>
            <ac:grpSpMk id="10" creationId="{648ED110-4482-40CA-9CCB-3A3DF37D55DF}"/>
          </ac:grpSpMkLst>
        </pc:grpChg>
        <pc:grpChg chg="add del">
          <ac:chgData name="Tijs Vandepoele" userId="9fa114f6-602f-4a20-9097-4288a7653809" providerId="ADAL" clId="{F006A76B-FC5D-40BD-B84B-17F30F1DB4B4}" dt="2023-12-27T20:29:49.365" v="1445" actId="26606"/>
          <ac:grpSpMkLst>
            <pc:docMk/>
            <pc:sldMk cId="308693041" sldId="269"/>
            <ac:grpSpMk id="18" creationId="{946904AF-CB04-4074-8038-1E84BC0922C0}"/>
          </ac:grpSpMkLst>
        </pc:grp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308693041" sldId="269"/>
            <ac:picMk id="4" creationId="{05A81094-08EE-1DE2-3DEF-5FD09E570AA7}"/>
          </ac:picMkLst>
        </pc:picChg>
        <pc:picChg chg="add mod ord">
          <ac:chgData name="Tijs Vandepoele" userId="9fa114f6-602f-4a20-9097-4288a7653809" providerId="ADAL" clId="{F006A76B-FC5D-40BD-B84B-17F30F1DB4B4}" dt="2023-12-27T20:32:20.072" v="1455" actId="26606"/>
          <ac:picMkLst>
            <pc:docMk/>
            <pc:sldMk cId="308693041" sldId="269"/>
            <ac:picMk id="5" creationId="{0179FB6D-CE7C-FDB3-8D57-CAFE9296D3DD}"/>
          </ac:picMkLst>
        </pc:picChg>
        <pc:picChg chg="add mod ord">
          <ac:chgData name="Tijs Vandepoele" userId="9fa114f6-602f-4a20-9097-4288a7653809" providerId="ADAL" clId="{F006A76B-FC5D-40BD-B84B-17F30F1DB4B4}" dt="2023-12-27T20:32:20.072" v="1455" actId="26606"/>
          <ac:picMkLst>
            <pc:docMk/>
            <pc:sldMk cId="308693041" sldId="269"/>
            <ac:picMk id="7" creationId="{2665B8ED-8AC3-001C-96F4-C5A15EE295B1}"/>
          </ac:picMkLst>
        </pc:picChg>
        <pc:picChg chg="add mod ord">
          <ac:chgData name="Tijs Vandepoele" userId="9fa114f6-602f-4a20-9097-4288a7653809" providerId="ADAL" clId="{F006A76B-FC5D-40BD-B84B-17F30F1DB4B4}" dt="2023-12-27T20:34:43.232" v="1461" actId="1076"/>
          <ac:picMkLst>
            <pc:docMk/>
            <pc:sldMk cId="308693041" sldId="269"/>
            <ac:picMk id="15" creationId="{08DF8BCD-32B2-997D-872B-3C9530F2EBE4}"/>
          </ac:picMkLst>
        </pc:picChg>
        <pc:picChg chg="add del mod">
          <ac:chgData name="Tijs Vandepoele" userId="9fa114f6-602f-4a20-9097-4288a7653809" providerId="ADAL" clId="{F006A76B-FC5D-40BD-B84B-17F30F1DB4B4}" dt="2023-12-27T20:36:56.147" v="1466" actId="931"/>
          <ac:picMkLst>
            <pc:docMk/>
            <pc:sldMk cId="308693041" sldId="269"/>
            <ac:picMk id="21" creationId="{09589596-9221-6DAF-0DB2-FD9244DD564F}"/>
          </ac:picMkLst>
        </pc:picChg>
      </pc:sldChg>
      <pc:sldChg chg="new del">
        <pc:chgData name="Tijs Vandepoele" userId="9fa114f6-602f-4a20-9097-4288a7653809" providerId="ADAL" clId="{F006A76B-FC5D-40BD-B84B-17F30F1DB4B4}" dt="2023-12-27T20:50:46.033" v="2353" actId="2696"/>
        <pc:sldMkLst>
          <pc:docMk/>
          <pc:sldMk cId="1924977618" sldId="270"/>
        </pc:sldMkLst>
      </pc:sldChg>
      <pc:sldChg chg="addSp delSp modSp new mod modTransition setBg delDesignElem chgLayout modNotesTx">
        <pc:chgData name="Tijs Vandepoele" userId="9fa114f6-602f-4a20-9097-4288a7653809" providerId="ADAL" clId="{F006A76B-FC5D-40BD-B84B-17F30F1DB4B4}" dt="2023-12-28T16:59:38.292" v="5029"/>
        <pc:sldMkLst>
          <pc:docMk/>
          <pc:sldMk cId="3667419281" sldId="270"/>
        </pc:sldMkLst>
        <pc:spChg chg="add del mod">
          <ac:chgData name="Tijs Vandepoele" userId="9fa114f6-602f-4a20-9097-4288a7653809" providerId="ADAL" clId="{F006A76B-FC5D-40BD-B84B-17F30F1DB4B4}" dt="2023-12-27T21:10:04.018" v="2425" actId="20577"/>
          <ac:spMkLst>
            <pc:docMk/>
            <pc:sldMk cId="3667419281" sldId="270"/>
            <ac:spMk id="2" creationId="{EDC5E854-A0F1-8E7A-3007-F06BCB2EC4B5}"/>
          </ac:spMkLst>
        </pc:spChg>
        <pc:spChg chg="del">
          <ac:chgData name="Tijs Vandepoele" userId="9fa114f6-602f-4a20-9097-4288a7653809" providerId="ADAL" clId="{F006A76B-FC5D-40BD-B84B-17F30F1DB4B4}" dt="2023-12-27T21:03:41.487" v="2382" actId="931"/>
          <ac:spMkLst>
            <pc:docMk/>
            <pc:sldMk cId="3667419281" sldId="270"/>
            <ac:spMk id="3" creationId="{5962E460-1C33-52CF-FAE0-66DC2466E925}"/>
          </ac:spMkLst>
        </pc:spChg>
        <pc:spChg chg="add del">
          <ac:chgData name="Tijs Vandepoele" userId="9fa114f6-602f-4a20-9097-4288a7653809" providerId="ADAL" clId="{F006A76B-FC5D-40BD-B84B-17F30F1DB4B4}" dt="2023-12-27T21:04:21.993" v="2386" actId="931"/>
          <ac:spMkLst>
            <pc:docMk/>
            <pc:sldMk cId="3667419281" sldId="270"/>
            <ac:spMk id="9" creationId="{73D2CEF0-7013-3A86-7C7F-08516D8DF9D6}"/>
          </ac:spMkLst>
        </pc:spChg>
        <pc:spChg chg="add del">
          <ac:chgData name="Tijs Vandepoele" userId="9fa114f6-602f-4a20-9097-4288a7653809" providerId="ADAL" clId="{F006A76B-FC5D-40BD-B84B-17F30F1DB4B4}" dt="2023-12-27T21:04:29.975" v="2388" actId="26606"/>
          <ac:spMkLst>
            <pc:docMk/>
            <pc:sldMk cId="3667419281" sldId="270"/>
            <ac:spMk id="12" creationId="{B95B9BA8-1D69-4796-85F5-B6D0BD52354B}"/>
          </ac:spMkLst>
        </pc:spChg>
        <pc:spChg chg="add del mod ord">
          <ac:chgData name="Tijs Vandepoele" userId="9fa114f6-602f-4a20-9097-4288a7653809" providerId="ADAL" clId="{F006A76B-FC5D-40BD-B84B-17F30F1DB4B4}" dt="2023-12-27T21:07:57.711" v="2410" actId="700"/>
          <ac:spMkLst>
            <pc:docMk/>
            <pc:sldMk cId="3667419281" sldId="270"/>
            <ac:spMk id="23" creationId="{01C8DBF1-0923-3188-8DB9-0BCB7DC05B10}"/>
          </ac:spMkLst>
        </pc:spChg>
        <pc:spChg chg="add del">
          <ac:chgData name="Tijs Vandepoele" userId="9fa114f6-602f-4a20-9097-4288a7653809" providerId="ADAL" clId="{F006A76B-FC5D-40BD-B84B-17F30F1DB4B4}" dt="2023-12-27T21:05:06.096" v="2390" actId="931"/>
          <ac:spMkLst>
            <pc:docMk/>
            <pc:sldMk cId="3667419281" sldId="270"/>
            <ac:spMk id="24" creationId="{4F986AF4-B487-40DA-7EBB-57386F4094F2}"/>
          </ac:spMkLst>
        </pc:spChg>
        <pc:spChg chg="add del mod">
          <ac:chgData name="Tijs Vandepoele" userId="9fa114f6-602f-4a20-9097-4288a7653809" providerId="ADAL" clId="{F006A76B-FC5D-40BD-B84B-17F30F1DB4B4}" dt="2023-12-27T21:09:56.496" v="2415"/>
          <ac:spMkLst>
            <pc:docMk/>
            <pc:sldMk cId="3667419281" sldId="270"/>
            <ac:spMk id="25" creationId="{96888065-7727-D576-B626-C7A04E1636ED}"/>
          </ac:spMkLst>
        </pc:spChg>
        <pc:spChg chg="add mod">
          <ac:chgData name="Tijs Vandepoele" userId="9fa114f6-602f-4a20-9097-4288a7653809" providerId="ADAL" clId="{F006A76B-FC5D-40BD-B84B-17F30F1DB4B4}" dt="2023-12-27T21:11:06.218" v="2528" actId="20577"/>
          <ac:spMkLst>
            <pc:docMk/>
            <pc:sldMk cId="3667419281" sldId="270"/>
            <ac:spMk id="26" creationId="{A1CCB394-1456-38D8-11C0-DCB76BB9E956}"/>
          </ac:spMkLst>
        </pc:spChg>
        <pc:spChg chg="add del">
          <ac:chgData name="Tijs Vandepoele" userId="9fa114f6-602f-4a20-9097-4288a7653809" providerId="ADAL" clId="{F006A76B-FC5D-40BD-B84B-17F30F1DB4B4}" dt="2023-12-27T21:07:57.711" v="2410" actId="700"/>
          <ac:spMkLst>
            <pc:docMk/>
            <pc:sldMk cId="3667419281" sldId="270"/>
            <ac:spMk id="27" creationId="{60DB02BD-FF61-4042-BC21-4EFF543EC0C3}"/>
          </ac:spMkLst>
        </pc:spChg>
        <pc:spChg chg="add del">
          <ac:chgData name="Tijs Vandepoele" userId="9fa114f6-602f-4a20-9097-4288a7653809" providerId="ADAL" clId="{F006A76B-FC5D-40BD-B84B-17F30F1DB4B4}" dt="2023-12-27T21:07:57.711" v="2410" actId="700"/>
          <ac:spMkLst>
            <pc:docMk/>
            <pc:sldMk cId="3667419281" sldId="270"/>
            <ac:spMk id="29" creationId="{06EE00CB-BDE3-434E-81A3-3A5045FA67BE}"/>
          </ac:spMkLst>
        </pc:spChg>
        <pc:spChg chg="add del">
          <ac:chgData name="Tijs Vandepoele" userId="9fa114f6-602f-4a20-9097-4288a7653809" providerId="ADAL" clId="{F006A76B-FC5D-40BD-B84B-17F30F1DB4B4}" dt="2023-12-27T21:07:57.711" v="2410" actId="700"/>
          <ac:spMkLst>
            <pc:docMk/>
            <pc:sldMk cId="3667419281" sldId="270"/>
            <ac:spMk id="31" creationId="{A5A46730-76F8-4230-A44E-BC7ED89623D0}"/>
          </ac:spMkLst>
        </pc:spChg>
        <pc:spChg chg="add del">
          <ac:chgData name="Tijs Vandepoele" userId="9fa114f6-602f-4a20-9097-4288a7653809" providerId="ADAL" clId="{F006A76B-FC5D-40BD-B84B-17F30F1DB4B4}" dt="2023-12-27T21:07:57.711" v="2410" actId="700"/>
          <ac:spMkLst>
            <pc:docMk/>
            <pc:sldMk cId="3667419281" sldId="270"/>
            <ac:spMk id="33" creationId="{182681E8-C2DA-455B-A23E-04AC1EA4EADE}"/>
          </ac:spMkLst>
        </pc:spChg>
        <pc:spChg chg="add del">
          <ac:chgData name="Tijs Vandepoele" userId="9fa114f6-602f-4a20-9097-4288a7653809" providerId="ADAL" clId="{F006A76B-FC5D-40BD-B84B-17F30F1DB4B4}" dt="2023-12-27T21:06:00.854" v="2396" actId="26606"/>
          <ac:spMkLst>
            <pc:docMk/>
            <pc:sldMk cId="3667419281" sldId="270"/>
            <ac:spMk id="37" creationId="{3E65EFD9-8A17-6E32-0392-ED8B4122FCCF}"/>
          </ac:spMkLst>
        </pc:spChg>
        <pc:spChg chg="add del">
          <ac:chgData name="Tijs Vandepoele" userId="9fa114f6-602f-4a20-9097-4288a7653809" providerId="ADAL" clId="{F006A76B-FC5D-40BD-B84B-17F30F1DB4B4}" dt="2023-12-27T21:06:00.854" v="2396" actId="26606"/>
          <ac:spMkLst>
            <pc:docMk/>
            <pc:sldMk cId="3667419281" sldId="270"/>
            <ac:spMk id="40" creationId="{60DB02BD-FF61-4042-BC21-4EFF543EC0C3}"/>
          </ac:spMkLst>
        </pc:spChg>
        <pc:spChg chg="add del">
          <ac:chgData name="Tijs Vandepoele" userId="9fa114f6-602f-4a20-9097-4288a7653809" providerId="ADAL" clId="{F006A76B-FC5D-40BD-B84B-17F30F1DB4B4}" dt="2023-12-27T21:06:00.854" v="2396" actId="26606"/>
          <ac:spMkLst>
            <pc:docMk/>
            <pc:sldMk cId="3667419281" sldId="270"/>
            <ac:spMk id="42" creationId="{06EE00CB-BDE3-434E-81A3-3A5045FA67BE}"/>
          </ac:spMkLst>
        </pc:spChg>
        <pc:spChg chg="add del">
          <ac:chgData name="Tijs Vandepoele" userId="9fa114f6-602f-4a20-9097-4288a7653809" providerId="ADAL" clId="{F006A76B-FC5D-40BD-B84B-17F30F1DB4B4}" dt="2023-12-27T21:06:00.854" v="2396" actId="26606"/>
          <ac:spMkLst>
            <pc:docMk/>
            <pc:sldMk cId="3667419281" sldId="270"/>
            <ac:spMk id="44" creationId="{A5A46730-76F8-4230-A44E-BC7ED89623D0}"/>
          </ac:spMkLst>
        </pc:spChg>
        <pc:spChg chg="add del">
          <ac:chgData name="Tijs Vandepoele" userId="9fa114f6-602f-4a20-9097-4288a7653809" providerId="ADAL" clId="{F006A76B-FC5D-40BD-B84B-17F30F1DB4B4}" dt="2023-12-27T21:06:00.854" v="2396" actId="26606"/>
          <ac:spMkLst>
            <pc:docMk/>
            <pc:sldMk cId="3667419281" sldId="270"/>
            <ac:spMk id="46" creationId="{182681E8-C2DA-455B-A23E-04AC1EA4EADE}"/>
          </ac:spMkLst>
        </pc:spChg>
        <pc:grpChg chg="add del">
          <ac:chgData name="Tijs Vandepoele" userId="9fa114f6-602f-4a20-9097-4288a7653809" providerId="ADAL" clId="{F006A76B-FC5D-40BD-B84B-17F30F1DB4B4}" dt="2023-12-27T21:04:29.975" v="2388" actId="26606"/>
          <ac:grpSpMkLst>
            <pc:docMk/>
            <pc:sldMk cId="3667419281" sldId="270"/>
            <ac:grpSpMk id="14" creationId="{6A15AA18-4B71-46A7-A76C-9CF96DE14FA1}"/>
          </ac:grpSpMkLst>
        </pc:grpChg>
        <pc:picChg chg="add mod">
          <ac:chgData name="Tijs Vandepoele" userId="9fa114f6-602f-4a20-9097-4288a7653809" providerId="ADAL" clId="{F006A76B-FC5D-40BD-B84B-17F30F1DB4B4}" dt="2023-12-28T16:59:38.292" v="5029"/>
          <ac:picMkLst>
            <pc:docMk/>
            <pc:sldMk cId="3667419281" sldId="270"/>
            <ac:picMk id="4" creationId="{856A22AF-CA6E-0DE0-F855-165E4D7F0655}"/>
          </ac:picMkLst>
        </pc:picChg>
        <pc:picChg chg="add mod">
          <ac:chgData name="Tijs Vandepoele" userId="9fa114f6-602f-4a20-9097-4288a7653809" providerId="ADAL" clId="{F006A76B-FC5D-40BD-B84B-17F30F1DB4B4}" dt="2023-12-27T21:06:23.801" v="2403" actId="1076"/>
          <ac:picMkLst>
            <pc:docMk/>
            <pc:sldMk cId="3667419281" sldId="270"/>
            <ac:picMk id="5" creationId="{94B2A026-5BE2-E341-403E-CD0B8C6B0834}"/>
          </ac:picMkLst>
        </pc:picChg>
        <pc:picChg chg="add mod ord">
          <ac:chgData name="Tijs Vandepoele" userId="9fa114f6-602f-4a20-9097-4288a7653809" providerId="ADAL" clId="{F006A76B-FC5D-40BD-B84B-17F30F1DB4B4}" dt="2023-12-27T21:06:00.854" v="2396" actId="26606"/>
          <ac:picMkLst>
            <pc:docMk/>
            <pc:sldMk cId="3667419281" sldId="270"/>
            <ac:picMk id="7" creationId="{15EC681D-C31D-7793-45DB-317B451CA7BC}"/>
          </ac:picMkLst>
        </pc:picChg>
        <pc:picChg chg="add mod ord">
          <ac:chgData name="Tijs Vandepoele" userId="9fa114f6-602f-4a20-9097-4288a7653809" providerId="ADAL" clId="{F006A76B-FC5D-40BD-B84B-17F30F1DB4B4}" dt="2023-12-27T21:07:57.711" v="2410" actId="700"/>
          <ac:picMkLst>
            <pc:docMk/>
            <pc:sldMk cId="3667419281" sldId="270"/>
            <ac:picMk id="10" creationId="{A840E372-C00F-21BD-9D62-9837BF29AA22}"/>
          </ac:picMkLst>
        </pc:picChg>
        <pc:picChg chg="add mod">
          <ac:chgData name="Tijs Vandepoele" userId="9fa114f6-602f-4a20-9097-4288a7653809" providerId="ADAL" clId="{F006A76B-FC5D-40BD-B84B-17F30F1DB4B4}" dt="2023-12-27T21:06:18.272" v="2402" actId="1076"/>
          <ac:picMkLst>
            <pc:docMk/>
            <pc:sldMk cId="3667419281" sldId="270"/>
            <ac:picMk id="13" creationId="{F07731E0-6AF5-EA57-E230-A2C9C81AA78C}"/>
          </ac:picMkLst>
        </pc:picChg>
        <pc:picChg chg="add mod">
          <ac:chgData name="Tijs Vandepoele" userId="9fa114f6-602f-4a20-9097-4288a7653809" providerId="ADAL" clId="{F006A76B-FC5D-40BD-B84B-17F30F1DB4B4}" dt="2023-12-27T21:06:48.404" v="2408" actId="14100"/>
          <ac:picMkLst>
            <pc:docMk/>
            <pc:sldMk cId="3667419281" sldId="270"/>
            <ac:picMk id="22" creationId="{DAC4E8B4-0800-4633-73CF-D478187A7E5C}"/>
          </ac:picMkLst>
        </pc:picChg>
      </pc:sldChg>
      <pc:sldChg chg="addSp delSp modSp new mod modTransition setBg modAnim">
        <pc:chgData name="Tijs Vandepoele" userId="9fa114f6-602f-4a20-9097-4288a7653809" providerId="ADAL" clId="{F006A76B-FC5D-40BD-B84B-17F30F1DB4B4}" dt="2023-12-28T17:04:13.107" v="5035"/>
        <pc:sldMkLst>
          <pc:docMk/>
          <pc:sldMk cId="4036478853" sldId="271"/>
        </pc:sldMkLst>
        <pc:spChg chg="mod">
          <ac:chgData name="Tijs Vandepoele" userId="9fa114f6-602f-4a20-9097-4288a7653809" providerId="ADAL" clId="{F006A76B-FC5D-40BD-B84B-17F30F1DB4B4}" dt="2023-12-27T21:11:58.034" v="2542" actId="20577"/>
          <ac:spMkLst>
            <pc:docMk/>
            <pc:sldMk cId="4036478853" sldId="271"/>
            <ac:spMk id="2" creationId="{35ECE099-7D94-6A03-7C8F-B21EF85F03E6}"/>
          </ac:spMkLst>
        </pc:spChg>
        <pc:spChg chg="del mod">
          <ac:chgData name="Tijs Vandepoele" userId="9fa114f6-602f-4a20-9097-4288a7653809" providerId="ADAL" clId="{F006A76B-FC5D-40BD-B84B-17F30F1DB4B4}" dt="2023-12-27T21:12:15.031" v="2543" actId="3680"/>
          <ac:spMkLst>
            <pc:docMk/>
            <pc:sldMk cId="4036478853" sldId="271"/>
            <ac:spMk id="3" creationId="{643F22DF-E136-7258-B9DE-36E759769816}"/>
          </ac:spMkLst>
        </pc:spChg>
        <pc:spChg chg="add">
          <ac:chgData name="Tijs Vandepoele" userId="9fa114f6-602f-4a20-9097-4288a7653809" providerId="ADAL" clId="{F006A76B-FC5D-40BD-B84B-17F30F1DB4B4}" dt="2023-12-27T21:11:51.140" v="2530" actId="26606"/>
          <ac:spMkLst>
            <pc:docMk/>
            <pc:sldMk cId="4036478853" sldId="271"/>
            <ac:spMk id="8" creationId="{B95B9BA8-1D69-4796-85F5-B6D0BD52354B}"/>
          </ac:spMkLst>
        </pc:spChg>
        <pc:spChg chg="add">
          <ac:chgData name="Tijs Vandepoele" userId="9fa114f6-602f-4a20-9097-4288a7653809" providerId="ADAL" clId="{F006A76B-FC5D-40BD-B84B-17F30F1DB4B4}" dt="2023-12-27T21:11:51.140" v="2530" actId="26606"/>
          <ac:spMkLst>
            <pc:docMk/>
            <pc:sldMk cId="4036478853" sldId="271"/>
            <ac:spMk id="10" creationId="{280CBF0E-1AF1-4F17-84A3-89E3F964A902}"/>
          </ac:spMkLst>
        </pc:spChg>
        <pc:spChg chg="add">
          <ac:chgData name="Tijs Vandepoele" userId="9fa114f6-602f-4a20-9097-4288a7653809" providerId="ADAL" clId="{F006A76B-FC5D-40BD-B84B-17F30F1DB4B4}" dt="2023-12-27T21:11:51.140" v="2530" actId="26606"/>
          <ac:spMkLst>
            <pc:docMk/>
            <pc:sldMk cId="4036478853" sldId="271"/>
            <ac:spMk id="12" creationId="{534676D8-D37A-4610-BBFB-A1DC26D527A5}"/>
          </ac:spMkLst>
        </pc:spChg>
        <pc:spChg chg="add del mod">
          <ac:chgData name="Tijs Vandepoele" userId="9fa114f6-602f-4a20-9097-4288a7653809" providerId="ADAL" clId="{F006A76B-FC5D-40BD-B84B-17F30F1DB4B4}" dt="2023-12-28T13:38:50.913" v="2839" actId="11529"/>
          <ac:spMkLst>
            <pc:docMk/>
            <pc:sldMk cId="4036478853" sldId="271"/>
            <ac:spMk id="36" creationId="{9DC64088-2087-0FA6-B21A-FC5BD5B77B49}"/>
          </ac:spMkLst>
        </pc:spChg>
        <pc:spChg chg="add">
          <ac:chgData name="Tijs Vandepoele" userId="9fa114f6-602f-4a20-9097-4288a7653809" providerId="ADAL" clId="{F006A76B-FC5D-40BD-B84B-17F30F1DB4B4}" dt="2023-12-28T13:39:38.506" v="2840" actId="11529"/>
          <ac:spMkLst>
            <pc:docMk/>
            <pc:sldMk cId="4036478853" sldId="271"/>
            <ac:spMk id="37" creationId="{19595AB2-77CF-CE06-4728-68D880F42318}"/>
          </ac:spMkLst>
        </pc:spChg>
        <pc:spChg chg="add mod">
          <ac:chgData name="Tijs Vandepoele" userId="9fa114f6-602f-4a20-9097-4288a7653809" providerId="ADAL" clId="{F006A76B-FC5D-40BD-B84B-17F30F1DB4B4}" dt="2023-12-28T13:39:49.509" v="2842" actId="1076"/>
          <ac:spMkLst>
            <pc:docMk/>
            <pc:sldMk cId="4036478853" sldId="271"/>
            <ac:spMk id="38" creationId="{46062801-5393-CCE2-7C2A-DF7D3E141F39}"/>
          </ac:spMkLst>
        </pc:spChg>
        <pc:spChg chg="add del mod">
          <ac:chgData name="Tijs Vandepoele" userId="9fa114f6-602f-4a20-9097-4288a7653809" providerId="ADAL" clId="{F006A76B-FC5D-40BD-B84B-17F30F1DB4B4}" dt="2023-12-28T13:42:50.110" v="2854" actId="478"/>
          <ac:spMkLst>
            <pc:docMk/>
            <pc:sldMk cId="4036478853" sldId="271"/>
            <ac:spMk id="45" creationId="{331E62D8-B7D4-E4EE-0B36-85BADC395A94}"/>
          </ac:spMkLst>
        </pc:spChg>
        <pc:graphicFrameChg chg="add del mod ord modGraphic">
          <ac:chgData name="Tijs Vandepoele" userId="9fa114f6-602f-4a20-9097-4288a7653809" providerId="ADAL" clId="{F006A76B-FC5D-40BD-B84B-17F30F1DB4B4}" dt="2023-12-28T13:46:38.944" v="2897" actId="1076"/>
          <ac:graphicFrameMkLst>
            <pc:docMk/>
            <pc:sldMk cId="4036478853" sldId="271"/>
            <ac:graphicFrameMk id="4" creationId="{8EB59AE4-96AA-540A-A0CD-91D72CA890F0}"/>
          </ac:graphicFrameMkLst>
        </pc:graphicFrameChg>
        <pc:picChg chg="add mod">
          <ac:chgData name="Tijs Vandepoele" userId="9fa114f6-602f-4a20-9097-4288a7653809" providerId="ADAL" clId="{F006A76B-FC5D-40BD-B84B-17F30F1DB4B4}" dt="2023-12-28T13:22:07.041" v="2721" actId="14100"/>
          <ac:picMkLst>
            <pc:docMk/>
            <pc:sldMk cId="4036478853" sldId="271"/>
            <ac:picMk id="5" creationId="{419F7770-A7AB-F7DE-2161-35A5ABCA9E98}"/>
          </ac:picMkLst>
        </pc:picChg>
        <pc:picChg chg="add mod">
          <ac:chgData name="Tijs Vandepoele" userId="9fa114f6-602f-4a20-9097-4288a7653809" providerId="ADAL" clId="{F006A76B-FC5D-40BD-B84B-17F30F1DB4B4}" dt="2023-12-28T13:22:34.499" v="2723" actId="1076"/>
          <ac:picMkLst>
            <pc:docMk/>
            <pc:sldMk cId="4036478853" sldId="271"/>
            <ac:picMk id="6" creationId="{79143790-C221-1235-DE11-9D0E839F7363}"/>
          </ac:picMkLst>
        </pc:picChg>
        <pc:picChg chg="add mod">
          <ac:chgData name="Tijs Vandepoele" userId="9fa114f6-602f-4a20-9097-4288a7653809" providerId="ADAL" clId="{F006A76B-FC5D-40BD-B84B-17F30F1DB4B4}" dt="2023-12-28T13:23:25.352" v="2732" actId="1076"/>
          <ac:picMkLst>
            <pc:docMk/>
            <pc:sldMk cId="4036478853" sldId="271"/>
            <ac:picMk id="7" creationId="{3152782A-78CF-B27B-C8D5-B90660F4A2CC}"/>
          </ac:picMkLst>
        </pc:picChg>
        <pc:picChg chg="add mod">
          <ac:chgData name="Tijs Vandepoele" userId="9fa114f6-602f-4a20-9097-4288a7653809" providerId="ADAL" clId="{F006A76B-FC5D-40BD-B84B-17F30F1DB4B4}" dt="2023-12-28T13:23:28.302" v="2733" actId="1076"/>
          <ac:picMkLst>
            <pc:docMk/>
            <pc:sldMk cId="4036478853" sldId="271"/>
            <ac:picMk id="9" creationId="{F076F946-D0B0-3C11-8C3D-98E6CF0F34D1}"/>
          </ac:picMkLst>
        </pc:picChg>
        <pc:picChg chg="add mod">
          <ac:chgData name="Tijs Vandepoele" userId="9fa114f6-602f-4a20-9097-4288a7653809" providerId="ADAL" clId="{F006A76B-FC5D-40BD-B84B-17F30F1DB4B4}" dt="2023-12-28T13:23:33.568" v="2734" actId="1076"/>
          <ac:picMkLst>
            <pc:docMk/>
            <pc:sldMk cId="4036478853" sldId="271"/>
            <ac:picMk id="11" creationId="{9A6F2642-7997-B55D-0EBC-F13E55C300DC}"/>
          </ac:picMkLst>
        </pc:picChg>
        <pc:picChg chg="add mod">
          <ac:chgData name="Tijs Vandepoele" userId="9fa114f6-602f-4a20-9097-4288a7653809" providerId="ADAL" clId="{F006A76B-FC5D-40BD-B84B-17F30F1DB4B4}" dt="2023-12-28T13:22:57.233" v="2729" actId="1076"/>
          <ac:picMkLst>
            <pc:docMk/>
            <pc:sldMk cId="4036478853" sldId="271"/>
            <ac:picMk id="13" creationId="{22359584-A8AF-56A7-7F2D-A52342AC56AF}"/>
          </ac:picMkLst>
        </pc:picChg>
        <pc:picChg chg="add mod">
          <ac:chgData name="Tijs Vandepoele" userId="9fa114f6-602f-4a20-9097-4288a7653809" providerId="ADAL" clId="{F006A76B-FC5D-40BD-B84B-17F30F1DB4B4}" dt="2023-12-28T13:23:16.224" v="2731" actId="1076"/>
          <ac:picMkLst>
            <pc:docMk/>
            <pc:sldMk cId="4036478853" sldId="271"/>
            <ac:picMk id="14" creationId="{E7F1BA0F-AF43-37B4-5FC6-BEAE3CD8D501}"/>
          </ac:picMkLst>
        </pc:picChg>
        <pc:picChg chg="add del mod">
          <ac:chgData name="Tijs Vandepoele" userId="9fa114f6-602f-4a20-9097-4288a7653809" providerId="ADAL" clId="{F006A76B-FC5D-40BD-B84B-17F30F1DB4B4}" dt="2023-12-28T13:42:52.620" v="2855" actId="478"/>
          <ac:picMkLst>
            <pc:docMk/>
            <pc:sldMk cId="4036478853" sldId="271"/>
            <ac:picMk id="16" creationId="{09D04A1C-DF18-01EB-4EBD-FC0FB1384A63}"/>
          </ac:picMkLst>
        </pc:picChg>
        <pc:picChg chg="add mod">
          <ac:chgData name="Tijs Vandepoele" userId="9fa114f6-602f-4a20-9097-4288a7653809" providerId="ADAL" clId="{F006A76B-FC5D-40BD-B84B-17F30F1DB4B4}" dt="2023-12-28T13:35:16.689" v="2818" actId="1076"/>
          <ac:picMkLst>
            <pc:docMk/>
            <pc:sldMk cId="4036478853" sldId="271"/>
            <ac:picMk id="18" creationId="{895A1A49-AEC4-0811-C0EA-AA0F3EA4F2DD}"/>
          </ac:picMkLst>
        </pc:picChg>
        <pc:picChg chg="add mod">
          <ac:chgData name="Tijs Vandepoele" userId="9fa114f6-602f-4a20-9097-4288a7653809" providerId="ADAL" clId="{F006A76B-FC5D-40BD-B84B-17F30F1DB4B4}" dt="2023-12-28T13:33:21.268" v="2769" actId="1076"/>
          <ac:picMkLst>
            <pc:docMk/>
            <pc:sldMk cId="4036478853" sldId="271"/>
            <ac:picMk id="19" creationId="{CA78D828-C768-1878-AB0B-050771CB9A55}"/>
          </ac:picMkLst>
        </pc:picChg>
        <pc:picChg chg="add mod">
          <ac:chgData name="Tijs Vandepoele" userId="9fa114f6-602f-4a20-9097-4288a7653809" providerId="ADAL" clId="{F006A76B-FC5D-40BD-B84B-17F30F1DB4B4}" dt="2023-12-28T13:33:36.309" v="2792" actId="1076"/>
          <ac:picMkLst>
            <pc:docMk/>
            <pc:sldMk cId="4036478853" sldId="271"/>
            <ac:picMk id="20" creationId="{680EE766-3BAA-1854-61E1-6B067E10B4BB}"/>
          </ac:picMkLst>
        </pc:picChg>
        <pc:picChg chg="add mod">
          <ac:chgData name="Tijs Vandepoele" userId="9fa114f6-602f-4a20-9097-4288a7653809" providerId="ADAL" clId="{F006A76B-FC5D-40BD-B84B-17F30F1DB4B4}" dt="2023-12-28T13:33:41.871" v="2794" actId="1076"/>
          <ac:picMkLst>
            <pc:docMk/>
            <pc:sldMk cId="4036478853" sldId="271"/>
            <ac:picMk id="21" creationId="{C203FD95-A50B-3111-2CF0-594FFBAB0302}"/>
          </ac:picMkLst>
        </pc:picChg>
        <pc:picChg chg="add mod">
          <ac:chgData name="Tijs Vandepoele" userId="9fa114f6-602f-4a20-9097-4288a7653809" providerId="ADAL" clId="{F006A76B-FC5D-40BD-B84B-17F30F1DB4B4}" dt="2023-12-28T13:33:42.329" v="2795"/>
          <ac:picMkLst>
            <pc:docMk/>
            <pc:sldMk cId="4036478853" sldId="271"/>
            <ac:picMk id="22" creationId="{2F3748C0-24C2-F70F-272F-36638DE7E93F}"/>
          </ac:picMkLst>
        </pc:picChg>
        <pc:picChg chg="add del mod">
          <ac:chgData name="Tijs Vandepoele" userId="9fa114f6-602f-4a20-9097-4288a7653809" providerId="ADAL" clId="{F006A76B-FC5D-40BD-B84B-17F30F1DB4B4}" dt="2023-12-28T13:33:51.326" v="2797"/>
          <ac:picMkLst>
            <pc:docMk/>
            <pc:sldMk cId="4036478853" sldId="271"/>
            <ac:picMk id="23" creationId="{49480A01-9C14-7747-7D1D-7B018D6490F0}"/>
          </ac:picMkLst>
        </pc:picChg>
        <pc:picChg chg="add mod">
          <ac:chgData name="Tijs Vandepoele" userId="9fa114f6-602f-4a20-9097-4288a7653809" providerId="ADAL" clId="{F006A76B-FC5D-40BD-B84B-17F30F1DB4B4}" dt="2023-12-28T13:34:09.443" v="2805" actId="1076"/>
          <ac:picMkLst>
            <pc:docMk/>
            <pc:sldMk cId="4036478853" sldId="271"/>
            <ac:picMk id="24" creationId="{B3D223FA-E7EA-B804-E9CE-52AACBCBFFA7}"/>
          </ac:picMkLst>
        </pc:picChg>
        <pc:picChg chg="add mod">
          <ac:chgData name="Tijs Vandepoele" userId="9fa114f6-602f-4a20-9097-4288a7653809" providerId="ADAL" clId="{F006A76B-FC5D-40BD-B84B-17F30F1DB4B4}" dt="2023-12-28T13:34:19.657" v="2807" actId="1076"/>
          <ac:picMkLst>
            <pc:docMk/>
            <pc:sldMk cId="4036478853" sldId="271"/>
            <ac:picMk id="25" creationId="{E70BDB69-F107-B4D8-CAC8-9E232F364D10}"/>
          </ac:picMkLst>
        </pc:picChg>
        <pc:picChg chg="add mod">
          <ac:chgData name="Tijs Vandepoele" userId="9fa114f6-602f-4a20-9097-4288a7653809" providerId="ADAL" clId="{F006A76B-FC5D-40BD-B84B-17F30F1DB4B4}" dt="2023-12-28T13:34:20.058" v="2808"/>
          <ac:picMkLst>
            <pc:docMk/>
            <pc:sldMk cId="4036478853" sldId="271"/>
            <ac:picMk id="26" creationId="{7857A826-2B0A-9B80-697D-EE0BB6DBC504}"/>
          </ac:picMkLst>
        </pc:picChg>
        <pc:picChg chg="add mod">
          <ac:chgData name="Tijs Vandepoele" userId="9fa114f6-602f-4a20-9097-4288a7653809" providerId="ADAL" clId="{F006A76B-FC5D-40BD-B84B-17F30F1DB4B4}" dt="2023-12-28T13:34:26.433" v="2810" actId="1076"/>
          <ac:picMkLst>
            <pc:docMk/>
            <pc:sldMk cId="4036478853" sldId="271"/>
            <ac:picMk id="27" creationId="{0BACE232-E0BD-4860-3B22-875D903C931A}"/>
          </ac:picMkLst>
        </pc:picChg>
        <pc:picChg chg="add mod">
          <ac:chgData name="Tijs Vandepoele" userId="9fa114f6-602f-4a20-9097-4288a7653809" providerId="ADAL" clId="{F006A76B-FC5D-40BD-B84B-17F30F1DB4B4}" dt="2023-12-28T13:34:37.809" v="2812" actId="1076"/>
          <ac:picMkLst>
            <pc:docMk/>
            <pc:sldMk cId="4036478853" sldId="271"/>
            <ac:picMk id="28" creationId="{142F8BC6-FC33-A96B-C20F-F6A5FFAC5E4E}"/>
          </ac:picMkLst>
        </pc:picChg>
        <pc:picChg chg="add del mod">
          <ac:chgData name="Tijs Vandepoele" userId="9fa114f6-602f-4a20-9097-4288a7653809" providerId="ADAL" clId="{F006A76B-FC5D-40BD-B84B-17F30F1DB4B4}" dt="2023-12-28T13:34:56.111" v="2814" actId="478"/>
          <ac:picMkLst>
            <pc:docMk/>
            <pc:sldMk cId="4036478853" sldId="271"/>
            <ac:picMk id="29" creationId="{C69BD0D9-B869-BFB1-C825-16078E56FD50}"/>
          </ac:picMkLst>
        </pc:picChg>
        <pc:picChg chg="add mod">
          <ac:chgData name="Tijs Vandepoele" userId="9fa114f6-602f-4a20-9097-4288a7653809" providerId="ADAL" clId="{F006A76B-FC5D-40BD-B84B-17F30F1DB4B4}" dt="2023-12-28T13:36:10.871" v="2829" actId="1076"/>
          <ac:picMkLst>
            <pc:docMk/>
            <pc:sldMk cId="4036478853" sldId="271"/>
            <ac:picMk id="31" creationId="{BEE661A4-7E80-47A6-64F2-8A4659E0CFD9}"/>
          </ac:picMkLst>
        </pc:picChg>
        <pc:picChg chg="add mod">
          <ac:chgData name="Tijs Vandepoele" userId="9fa114f6-602f-4a20-9097-4288a7653809" providerId="ADAL" clId="{F006A76B-FC5D-40BD-B84B-17F30F1DB4B4}" dt="2023-12-28T13:35:59.742" v="2826"/>
          <ac:picMkLst>
            <pc:docMk/>
            <pc:sldMk cId="4036478853" sldId="271"/>
            <ac:picMk id="32" creationId="{F9984DF1-8D04-44E0-3CD4-4E354C9AA3D3}"/>
          </ac:picMkLst>
        </pc:picChg>
        <pc:picChg chg="add mod">
          <ac:chgData name="Tijs Vandepoele" userId="9fa114f6-602f-4a20-9097-4288a7653809" providerId="ADAL" clId="{F006A76B-FC5D-40BD-B84B-17F30F1DB4B4}" dt="2023-12-28T13:36:53.615" v="2833" actId="1076"/>
          <ac:picMkLst>
            <pc:docMk/>
            <pc:sldMk cId="4036478853" sldId="271"/>
            <ac:picMk id="34" creationId="{CF50C015-7136-6A93-3E9D-CEDF22F6BFF0}"/>
          </ac:picMkLst>
        </pc:picChg>
        <pc:picChg chg="add mod">
          <ac:chgData name="Tijs Vandepoele" userId="9fa114f6-602f-4a20-9097-4288a7653809" providerId="ADAL" clId="{F006A76B-FC5D-40BD-B84B-17F30F1DB4B4}" dt="2023-12-28T13:37:39.717" v="2835" actId="1076"/>
          <ac:picMkLst>
            <pc:docMk/>
            <pc:sldMk cId="4036478853" sldId="271"/>
            <ac:picMk id="35" creationId="{9D0E4FD5-1889-B264-FEAC-DA6D9CF49A01}"/>
          </ac:picMkLst>
        </pc:picChg>
        <pc:picChg chg="add mod">
          <ac:chgData name="Tijs Vandepoele" userId="9fa114f6-602f-4a20-9097-4288a7653809" providerId="ADAL" clId="{F006A76B-FC5D-40BD-B84B-17F30F1DB4B4}" dt="2023-12-28T13:44:49.970" v="2869" actId="1076"/>
          <ac:picMkLst>
            <pc:docMk/>
            <pc:sldMk cId="4036478853" sldId="271"/>
            <ac:picMk id="51" creationId="{0697858D-150D-AB70-51D3-08753AC0062A}"/>
          </ac:picMkLst>
        </pc:picChg>
        <pc:picChg chg="add mod">
          <ac:chgData name="Tijs Vandepoele" userId="9fa114f6-602f-4a20-9097-4288a7653809" providerId="ADAL" clId="{F006A76B-FC5D-40BD-B84B-17F30F1DB4B4}" dt="2023-12-28T13:44:47.238" v="2868" actId="1076"/>
          <ac:picMkLst>
            <pc:docMk/>
            <pc:sldMk cId="4036478853" sldId="271"/>
            <ac:picMk id="52" creationId="{16702DE0-24BC-36AD-E410-4ADAC4C49FAF}"/>
          </ac:picMkLst>
        </pc:picChg>
        <pc:picChg chg="add mod">
          <ac:chgData name="Tijs Vandepoele" userId="9fa114f6-602f-4a20-9097-4288a7653809" providerId="ADAL" clId="{F006A76B-FC5D-40BD-B84B-17F30F1DB4B4}" dt="2023-12-28T13:45:21.978" v="2878" actId="1076"/>
          <ac:picMkLst>
            <pc:docMk/>
            <pc:sldMk cId="4036478853" sldId="271"/>
            <ac:picMk id="54" creationId="{DFADD21A-AC25-9014-BD4E-0A009AE3D4A5}"/>
          </ac:picMkLst>
        </pc:picChg>
        <pc:picChg chg="add mod">
          <ac:chgData name="Tijs Vandepoele" userId="9fa114f6-602f-4a20-9097-4288a7653809" providerId="ADAL" clId="{F006A76B-FC5D-40BD-B84B-17F30F1DB4B4}" dt="2023-12-28T13:46:00.345" v="2886" actId="1076"/>
          <ac:picMkLst>
            <pc:docMk/>
            <pc:sldMk cId="4036478853" sldId="271"/>
            <ac:picMk id="56" creationId="{5398CD64-8CC2-5221-5157-677F3E870D20}"/>
          </ac:picMkLst>
        </pc:picChg>
        <pc:picChg chg="add mod">
          <ac:chgData name="Tijs Vandepoele" userId="9fa114f6-602f-4a20-9097-4288a7653809" providerId="ADAL" clId="{F006A76B-FC5D-40BD-B84B-17F30F1DB4B4}" dt="2023-12-28T13:46:12.812" v="2890" actId="1076"/>
          <ac:picMkLst>
            <pc:docMk/>
            <pc:sldMk cId="4036478853" sldId="271"/>
            <ac:picMk id="57" creationId="{64CADF4C-31A1-476D-B6E6-750F4A6F3A60}"/>
          </ac:picMkLst>
        </pc:picChg>
        <pc:picChg chg="add mod">
          <ac:chgData name="Tijs Vandepoele" userId="9fa114f6-602f-4a20-9097-4288a7653809" providerId="ADAL" clId="{F006A76B-FC5D-40BD-B84B-17F30F1DB4B4}" dt="2023-12-28T13:46:19.178" v="2892" actId="1076"/>
          <ac:picMkLst>
            <pc:docMk/>
            <pc:sldMk cId="4036478853" sldId="271"/>
            <ac:picMk id="58" creationId="{B55A8B9D-CAD8-BC8C-6174-C1A10D03DF35}"/>
          </ac:picMkLst>
        </pc:picChg>
        <pc:picChg chg="add mod">
          <ac:chgData name="Tijs Vandepoele" userId="9fa114f6-602f-4a20-9097-4288a7653809" providerId="ADAL" clId="{F006A76B-FC5D-40BD-B84B-17F30F1DB4B4}" dt="2023-12-28T13:47:03.382" v="2899" actId="1076"/>
          <ac:picMkLst>
            <pc:docMk/>
            <pc:sldMk cId="4036478853" sldId="271"/>
            <ac:picMk id="59" creationId="{22A3A60F-8149-984A-979E-0A3678173D2E}"/>
          </ac:picMkLst>
        </pc:picChg>
        <pc:picChg chg="add mod">
          <ac:chgData name="Tijs Vandepoele" userId="9fa114f6-602f-4a20-9097-4288a7653809" providerId="ADAL" clId="{F006A76B-FC5D-40BD-B84B-17F30F1DB4B4}" dt="2023-12-28T13:46:35.343" v="2894" actId="571"/>
          <ac:picMkLst>
            <pc:docMk/>
            <pc:sldMk cId="4036478853" sldId="271"/>
            <ac:picMk id="60" creationId="{BC39CB11-0A35-DCE0-B261-5992883944F5}"/>
          </ac:picMkLst>
        </pc:picChg>
        <pc:picChg chg="add mod">
          <ac:chgData name="Tijs Vandepoele" userId="9fa114f6-602f-4a20-9097-4288a7653809" providerId="ADAL" clId="{F006A76B-FC5D-40BD-B84B-17F30F1DB4B4}" dt="2023-12-28T13:46:53.318" v="2898" actId="1076"/>
          <ac:picMkLst>
            <pc:docMk/>
            <pc:sldMk cId="4036478853" sldId="271"/>
            <ac:picMk id="61" creationId="{F91A9E59-0D96-9C52-2825-B9DEF7FEA76D}"/>
          </ac:picMkLst>
        </pc:picChg>
        <pc:picChg chg="add del mod">
          <ac:chgData name="Tijs Vandepoele" userId="9fa114f6-602f-4a20-9097-4288a7653809" providerId="ADAL" clId="{F006A76B-FC5D-40BD-B84B-17F30F1DB4B4}" dt="2023-12-28T16:59:42.529" v="5031"/>
          <ac:picMkLst>
            <pc:docMk/>
            <pc:sldMk cId="4036478853" sldId="271"/>
            <ac:picMk id="63" creationId="{E01E3E90-7CC0-B9B7-5BDE-4C737D765127}"/>
          </ac:picMkLst>
        </pc:picChg>
        <pc:picChg chg="add del mod ord">
          <ac:chgData name="Tijs Vandepoele" userId="9fa114f6-602f-4a20-9097-4288a7653809" providerId="ADAL" clId="{F006A76B-FC5D-40BD-B84B-17F30F1DB4B4}" dt="2023-12-28T16:59:52.063" v="5032"/>
          <ac:picMkLst>
            <pc:docMk/>
            <pc:sldMk cId="4036478853" sldId="271"/>
            <ac:picMk id="66" creationId="{545759BE-38D6-DEC6-38D0-FD947A9AAA3F}"/>
          </ac:picMkLst>
        </pc:picChg>
        <pc:picChg chg="add del mod">
          <ac:chgData name="Tijs Vandepoele" userId="9fa114f6-602f-4a20-9097-4288a7653809" providerId="ADAL" clId="{F006A76B-FC5D-40BD-B84B-17F30F1DB4B4}" dt="2023-12-28T17:02:21.277" v="5034"/>
          <ac:picMkLst>
            <pc:docMk/>
            <pc:sldMk cId="4036478853" sldId="271"/>
            <ac:picMk id="67" creationId="{FA857FE6-0AA0-47C5-0855-C94BD169E2CD}"/>
          </ac:picMkLst>
        </pc:picChg>
        <pc:picChg chg="add del mod ord">
          <ac:chgData name="Tijs Vandepoele" userId="9fa114f6-602f-4a20-9097-4288a7653809" providerId="ADAL" clId="{F006A76B-FC5D-40BD-B84B-17F30F1DB4B4}" dt="2023-12-28T17:04:13.107" v="5035"/>
          <ac:picMkLst>
            <pc:docMk/>
            <pc:sldMk cId="4036478853" sldId="271"/>
            <ac:picMk id="72" creationId="{B011E688-A8DF-0007-F409-8359F0D8FBC4}"/>
          </ac:picMkLst>
        </pc:picChg>
        <pc:picChg chg="add mod">
          <ac:chgData name="Tijs Vandepoele" userId="9fa114f6-602f-4a20-9097-4288a7653809" providerId="ADAL" clId="{F006A76B-FC5D-40BD-B84B-17F30F1DB4B4}" dt="2023-12-28T17:04:13.107" v="5035"/>
          <ac:picMkLst>
            <pc:docMk/>
            <pc:sldMk cId="4036478853" sldId="271"/>
            <ac:picMk id="73" creationId="{A372CFC3-0D94-B985-DBCB-7A13274E1D5F}"/>
          </ac:picMkLst>
        </pc:picChg>
        <pc:cxnChg chg="add del mod">
          <ac:chgData name="Tijs Vandepoele" userId="9fa114f6-602f-4a20-9097-4288a7653809" providerId="ADAL" clId="{F006A76B-FC5D-40BD-B84B-17F30F1DB4B4}" dt="2023-12-28T13:40:47.656" v="2851" actId="11529"/>
          <ac:cxnSpMkLst>
            <pc:docMk/>
            <pc:sldMk cId="4036478853" sldId="271"/>
            <ac:cxnSpMk id="40" creationId="{482921C5-F1E8-487F-04D9-BE2F4F4883D1}"/>
          </ac:cxnSpMkLst>
        </pc:cxnChg>
        <pc:cxnChg chg="add mod">
          <ac:chgData name="Tijs Vandepoele" userId="9fa114f6-602f-4a20-9097-4288a7653809" providerId="ADAL" clId="{F006A76B-FC5D-40BD-B84B-17F30F1DB4B4}" dt="2023-12-28T13:43:57.873" v="2860" actId="1076"/>
          <ac:cxnSpMkLst>
            <pc:docMk/>
            <pc:sldMk cId="4036478853" sldId="271"/>
            <ac:cxnSpMk id="47" creationId="{A985CB91-2B20-2EC2-4129-0E44E15D40E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D086571-89B4-425B-B7AD-6E77DBDF0E1B}" type="datetimeFigureOut">
              <a:rPr lang="en-BE" smtClean="0"/>
              <a:t>28/12/2023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8D25CB22-40FB-4D1D-A2C2-53CFCDB2CE79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457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  <a:p>
            <a:r>
              <a:rPr lang="nl-BE" dirty="0"/>
              <a:t>-voorstelling</a:t>
            </a:r>
          </a:p>
          <a:p>
            <a:r>
              <a:rPr lang="nl-BE" dirty="0"/>
              <a:t>-introductie gitaareffecten</a:t>
            </a:r>
          </a:p>
          <a:p>
            <a:r>
              <a:rPr lang="nl-BE" dirty="0"/>
              <a:t>-problemen + bestaande oplossingen met voor en nadelen</a:t>
            </a:r>
          </a:p>
          <a:p>
            <a:r>
              <a:rPr lang="nl-BE" dirty="0"/>
              <a:t>- eigen opl. Met prototypes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7458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Duur 500-800 euro bovenop pedaaltjes</a:t>
            </a:r>
          </a:p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0093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568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Beide oplossingen die er nu zijn hebben beperkingen</a:t>
            </a:r>
          </a:p>
          <a:p>
            <a:r>
              <a:rPr lang="nl-BE" dirty="0"/>
              <a:t>Concept voor 3</a:t>
            </a:r>
            <a:r>
              <a:rPr lang="nl-BE" baseline="30000" dirty="0"/>
              <a:t>e</a:t>
            </a:r>
            <a:r>
              <a:rPr lang="nl-BE" dirty="0"/>
              <a:t> oplossing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9071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Hybride tussen </a:t>
            </a:r>
            <a:r>
              <a:rPr lang="nl-BE" dirty="0" err="1"/>
              <a:t>switcher</a:t>
            </a:r>
            <a:r>
              <a:rPr lang="nl-BE" dirty="0"/>
              <a:t> en digitale </a:t>
            </a:r>
            <a:r>
              <a:rPr lang="nl-BE" dirty="0" err="1"/>
              <a:t>multi</a:t>
            </a:r>
            <a:r>
              <a:rPr lang="nl-BE" dirty="0"/>
              <a:t>-effect</a:t>
            </a:r>
          </a:p>
          <a:p>
            <a:r>
              <a:rPr lang="nl-BE" dirty="0"/>
              <a:t>Patches maken waarin je kiest welke effecten actief zijn en de volgorde</a:t>
            </a:r>
          </a:p>
          <a:p>
            <a:r>
              <a:rPr lang="nl-BE" dirty="0"/>
              <a:t>Maar niet met standalone pedaaltjes en kabels, effecten intern.</a:t>
            </a:r>
          </a:p>
          <a:p>
            <a:endParaRPr lang="nl-BE" dirty="0"/>
          </a:p>
          <a:p>
            <a:r>
              <a:rPr lang="nl-BE" dirty="0" err="1"/>
              <a:t>Vgl</a:t>
            </a:r>
            <a:r>
              <a:rPr lang="nl-BE" dirty="0"/>
              <a:t>: </a:t>
            </a:r>
            <a:r>
              <a:rPr lang="nl-BE" dirty="0" err="1"/>
              <a:t>switcher</a:t>
            </a:r>
            <a:r>
              <a:rPr lang="nl-BE" dirty="0"/>
              <a:t>: compacter, makkelijker te installeren, geen kabels van en naar effecten</a:t>
            </a:r>
          </a:p>
          <a:p>
            <a:r>
              <a:rPr lang="nl-BE" dirty="0"/>
              <a:t>        </a:t>
            </a:r>
            <a:r>
              <a:rPr lang="nl-BE" dirty="0" err="1"/>
              <a:t>mfx</a:t>
            </a:r>
            <a:r>
              <a:rPr lang="nl-BE" dirty="0"/>
              <a:t>: eenvoudiger en </a:t>
            </a:r>
            <a:r>
              <a:rPr lang="nl-BE" dirty="0" err="1"/>
              <a:t>intuitiever</a:t>
            </a:r>
            <a:r>
              <a:rPr lang="nl-BE" dirty="0"/>
              <a:t> + analoge effecten</a:t>
            </a:r>
          </a:p>
          <a:p>
            <a:endParaRPr lang="nl-BE" dirty="0"/>
          </a:p>
          <a:p>
            <a:r>
              <a:rPr lang="nl-BE" dirty="0"/>
              <a:t>Goedkoper dan beide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21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Waarom 3D-schets: duidelijk beeld van de visie</a:t>
            </a:r>
          </a:p>
          <a:p>
            <a:r>
              <a:rPr lang="nl-BE" dirty="0"/>
              <a:t>Middelste twee lagen: </a:t>
            </a:r>
            <a:r>
              <a:rPr lang="nl-BE" dirty="0" err="1"/>
              <a:t>placeholders</a:t>
            </a:r>
            <a:r>
              <a:rPr lang="nl-BE" dirty="0"/>
              <a:t> voor inbouw-effectmodules, apart te ontwikkelen</a:t>
            </a:r>
          </a:p>
          <a:p>
            <a:r>
              <a:rPr lang="nl-BE" dirty="0"/>
              <a:t>	Modules: drukknop en potmeters / geen led, voeding batterij / input, output en voeding in connector / optie voor dubbele behuizing</a:t>
            </a:r>
          </a:p>
          <a:p>
            <a:r>
              <a:rPr lang="nl-BE" dirty="0"/>
              <a:t>Bovenste laag display en </a:t>
            </a:r>
            <a:r>
              <a:rPr lang="nl-BE" dirty="0" err="1"/>
              <a:t>controls</a:t>
            </a:r>
            <a:endParaRPr lang="nl-BE" dirty="0"/>
          </a:p>
          <a:p>
            <a:r>
              <a:rPr lang="nl-BE" dirty="0"/>
              <a:t>Onderste laag: drukknoppen om te schakelen tussen opgeslagen patches</a:t>
            </a:r>
          </a:p>
          <a:p>
            <a:r>
              <a:rPr lang="nl-BE" dirty="0"/>
              <a:t>Achteraan: input, output, </a:t>
            </a:r>
            <a:r>
              <a:rPr lang="nl-BE" dirty="0" err="1"/>
              <a:t>send</a:t>
            </a:r>
            <a:r>
              <a:rPr lang="nl-BE" dirty="0"/>
              <a:t> return </a:t>
            </a:r>
            <a:r>
              <a:rPr lang="nl-BE" dirty="0" err="1"/>
              <a:t>effects</a:t>
            </a:r>
            <a:r>
              <a:rPr lang="nl-BE" dirty="0"/>
              <a:t> loop, netsnoer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3675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Waarom? Belangrijkste kwaliteit is gebruiksgemak, anders zinloos.</a:t>
            </a:r>
          </a:p>
          <a:p>
            <a:r>
              <a:rPr lang="nl-BE" dirty="0"/>
              <a:t>3 storyboards beschreven in verslag, moet mogelijk zijn om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4801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942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Introductie effectpedalen:</a:t>
            </a:r>
          </a:p>
          <a:p>
            <a:r>
              <a:rPr lang="nl-BE" dirty="0"/>
              <a:t>- kleur geven aan klank</a:t>
            </a:r>
          </a:p>
          <a:p>
            <a:r>
              <a:rPr lang="nl-BE" dirty="0"/>
              <a:t>- eenvoudig principe: input – output – voeding – knopjes en schakelaar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70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Combineren</a:t>
            </a:r>
          </a:p>
          <a:p>
            <a:endParaRPr lang="nl-BE" dirty="0"/>
          </a:p>
          <a:p>
            <a:r>
              <a:rPr lang="nl-BE" dirty="0"/>
              <a:t>In theorie heel gemakkelijk</a:t>
            </a:r>
          </a:p>
          <a:p>
            <a:r>
              <a:rPr lang="nl-BE" dirty="0"/>
              <a:t>Pedaaltjes op een </a:t>
            </a:r>
            <a:r>
              <a:rPr lang="nl-BE" dirty="0" err="1"/>
              <a:t>pedalboard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5553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de praktijk</a:t>
            </a:r>
          </a:p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945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Belang van volgorde</a:t>
            </a:r>
          </a:p>
          <a:p>
            <a:r>
              <a:rPr lang="nl-BE" dirty="0"/>
              <a:t>2 keer ingespeeld</a:t>
            </a:r>
          </a:p>
          <a:p>
            <a:r>
              <a:rPr lang="nl-BE" dirty="0"/>
              <a:t>Dezelfde effecten, dezelfde gitaar, identieke instellingen op versterker en effecten</a:t>
            </a:r>
          </a:p>
          <a:p>
            <a:r>
              <a:rPr lang="nl-BE" dirty="0"/>
              <a:t>Enkel de volgorde is anders</a:t>
            </a:r>
          </a:p>
          <a:p>
            <a:r>
              <a:rPr lang="nl-BE" dirty="0"/>
              <a:t>Experimenteren 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272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Gitaristen: grote winstgevende markt</a:t>
            </a:r>
          </a:p>
          <a:p>
            <a:r>
              <a:rPr lang="nl-BE" dirty="0"/>
              <a:t>2 voornaamste schetsen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7898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Alle effectpedaaltjes vervangen door computer die ze digitaal simuleert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018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Duur 600 -&gt; 2000</a:t>
            </a:r>
          </a:p>
          <a:p>
            <a:r>
              <a:rPr lang="nl-BE" dirty="0"/>
              <a:t>Knop draaien -&gt; menu’s scrollen</a:t>
            </a:r>
          </a:p>
          <a:p>
            <a:r>
              <a:rPr lang="nl-BE" dirty="0"/>
              <a:t>Veel gitaristen snakken toch naar authentieke van pedaaltjes, daarom …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9155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5CB22-40FB-4D1D-A2C2-53CFCDB2CE79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547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8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1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2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5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6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9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9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9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7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28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33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jpe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jpe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jpe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jpe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8.JPG"/><Relationship Id="rId11" Type="http://schemas.openxmlformats.org/officeDocument/2006/relationships/image" Target="../media/image3.png"/><Relationship Id="rId5" Type="http://schemas.openxmlformats.org/officeDocument/2006/relationships/image" Target="../media/image17.JPG"/><Relationship Id="rId10" Type="http://schemas.openxmlformats.org/officeDocument/2006/relationships/image" Target="../media/image21.JP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audio" Target="../media/media18.m4a"/><Relationship Id="rId21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microsoft.com/office/2007/relationships/media" Target="../media/media18.m4a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11" Type="http://schemas.openxmlformats.org/officeDocument/2006/relationships/image" Target="../media/image26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jpe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jpe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jpe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audio" Target="../media/media5.mp3"/><Relationship Id="rId7" Type="http://schemas.openxmlformats.org/officeDocument/2006/relationships/audio" Target="../media/media7.m4a"/><Relationship Id="rId12" Type="http://schemas.openxmlformats.org/officeDocument/2006/relationships/image" Target="../media/image3.png"/><Relationship Id="rId2" Type="http://schemas.microsoft.com/office/2007/relationships/media" Target="../media/media5.mp3"/><Relationship Id="rId1" Type="http://schemas.openxmlformats.org/officeDocument/2006/relationships/tags" Target="../tags/tag1.xml"/><Relationship Id="rId6" Type="http://schemas.microsoft.com/office/2007/relationships/media" Target="../media/media7.m4a"/><Relationship Id="rId11" Type="http://schemas.openxmlformats.org/officeDocument/2006/relationships/image" Target="../media/image2.jpeg"/><Relationship Id="rId5" Type="http://schemas.openxmlformats.org/officeDocument/2006/relationships/audio" Target="../media/media6.mp3"/><Relationship Id="rId10" Type="http://schemas.openxmlformats.org/officeDocument/2006/relationships/image" Target="../media/image6.jpg"/><Relationship Id="rId4" Type="http://schemas.microsoft.com/office/2007/relationships/media" Target="../media/media6.mp3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jpe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jpe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jpe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18953E-0927-BD83-EAFA-E99824EAE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62039"/>
            <a:ext cx="2952750" cy="2817438"/>
          </a:xfrm>
        </p:spPr>
        <p:txBody>
          <a:bodyPr>
            <a:normAutofit/>
          </a:bodyPr>
          <a:lstStyle/>
          <a:p>
            <a:pPr algn="l"/>
            <a:r>
              <a:rPr lang="nl-BE" sz="5400" dirty="0" err="1"/>
              <a:t>guitar</a:t>
            </a:r>
            <a:br>
              <a:rPr lang="nl-BE" sz="5400" dirty="0"/>
            </a:br>
            <a:r>
              <a:rPr lang="nl-BE" sz="5400" dirty="0" err="1"/>
              <a:t>effects</a:t>
            </a:r>
            <a:br>
              <a:rPr lang="nl-BE" sz="5400" dirty="0"/>
            </a:br>
            <a:r>
              <a:rPr lang="nl-BE" sz="5400" dirty="0"/>
              <a:t>hub</a:t>
            </a:r>
            <a:endParaRPr lang="en-BE" sz="54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657A0CB-028A-856C-8093-343CC7B68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4020671"/>
            <a:ext cx="2952749" cy="1775291"/>
          </a:xfrm>
        </p:spPr>
        <p:txBody>
          <a:bodyPr>
            <a:normAutofit/>
          </a:bodyPr>
          <a:lstStyle/>
          <a:p>
            <a:pPr algn="l"/>
            <a:r>
              <a:rPr lang="nl-BE" sz="2000" dirty="0" err="1"/>
              <a:t>Process</a:t>
            </a:r>
            <a:r>
              <a:rPr lang="nl-BE" sz="2000" dirty="0"/>
              <a:t> design</a:t>
            </a:r>
            <a:br>
              <a:rPr lang="nl-BE" sz="2000" dirty="0"/>
            </a:br>
            <a:r>
              <a:rPr lang="nl-BE" sz="2000" dirty="0"/>
              <a:t>Project Tijs Vandepoele</a:t>
            </a:r>
            <a:endParaRPr lang="en-B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6B840-11B6-4409-3D78-F9762A40F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1" r="19631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8145C76-1D22-5089-E3B8-09D537995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854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60"/>
    </mc:Choice>
    <mc:Fallback>
      <p:transition spd="slow" advTm="4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A8F29C-68A3-5B1D-1023-47FBB88A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Pedal switchers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CB5181F-FFC5-58FE-F59F-702A3C2DC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18699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1CEAF0-23BA-1C88-709B-48A1171A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903" y="3135813"/>
            <a:ext cx="4400549" cy="31670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Duur</a:t>
            </a:r>
          </a:p>
          <a:p>
            <a:pPr marL="0" indent="0">
              <a:buNone/>
            </a:pPr>
            <a:r>
              <a:rPr lang="en-US" dirty="0"/>
              <a:t>Groot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zwaar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kabels</a:t>
            </a:r>
            <a:endParaRPr lang="en-US" dirty="0"/>
          </a:p>
        </p:txBody>
      </p:sp>
      <p:pic>
        <p:nvPicPr>
          <p:cNvPr id="7" name="Graphic 6" descr="Sluiten met effen opvulling">
            <a:extLst>
              <a:ext uri="{FF2B5EF4-FFF2-40B4-BE49-F238E27FC236}">
                <a16:creationId xmlns:a16="http://schemas.microsoft.com/office/drawing/2014/main" id="{19C28586-4366-B878-943C-ABF8A6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71" y="3135813"/>
            <a:ext cx="408858" cy="408858"/>
          </a:xfrm>
          <a:prstGeom prst="rect">
            <a:avLst/>
          </a:prstGeom>
        </p:spPr>
      </p:pic>
      <p:pic>
        <p:nvPicPr>
          <p:cNvPr id="11" name="Graphic 10" descr="Sluiten met effen opvulling">
            <a:extLst>
              <a:ext uri="{FF2B5EF4-FFF2-40B4-BE49-F238E27FC236}">
                <a16:creationId xmlns:a16="http://schemas.microsoft.com/office/drawing/2014/main" id="{C856D299-629B-1225-1204-AD2DAC51B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000" y="3642591"/>
            <a:ext cx="408858" cy="408858"/>
          </a:xfrm>
          <a:prstGeom prst="rect">
            <a:avLst/>
          </a:prstGeom>
        </p:spPr>
      </p:pic>
      <p:pic>
        <p:nvPicPr>
          <p:cNvPr id="15" name="Graphic 14" descr="Sluiten met effen opvulling">
            <a:extLst>
              <a:ext uri="{FF2B5EF4-FFF2-40B4-BE49-F238E27FC236}">
                <a16:creationId xmlns:a16="http://schemas.microsoft.com/office/drawing/2014/main" id="{F10432AC-C6D0-26D6-30E3-A10FD36DD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000" y="4174951"/>
            <a:ext cx="408858" cy="40885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6F9B1B-036E-20F4-5EA1-384801245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861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48"/>
    </mc:Choice>
    <mc:Fallback>
      <p:transition spd="slow" advTm="36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stroomkring, elektronica, Elektronische engineering, Stroomkringonderdeel&#10;&#10;Automatisch gegenereerde beschrijving">
            <a:extLst>
              <a:ext uri="{FF2B5EF4-FFF2-40B4-BE49-F238E27FC236}">
                <a16:creationId xmlns:a16="http://schemas.microsoft.com/office/drawing/2014/main" id="{59560B31-4936-FB77-36CF-A0004D998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1" name="Group 11">
            <a:extLst>
              <a:ext uri="{FF2B5EF4-FFF2-40B4-BE49-F238E27FC236}">
                <a16:creationId xmlns:a16="http://schemas.microsoft.com/office/drawing/2014/main" id="{86986DFA-4110-44F9-862D-8DABE7D6D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D469381-988C-4B8E-ACF9-2D19DB81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7D7C8E-3111-445A-B43A-A06FFDBD6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A2C60AC-573B-E3BB-2F85-1750B7DEA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181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7"/>
    </mc:Choice>
    <mc:Fallback>
      <p:transition spd="slow" advTm="5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63614-6BE2-AED4-1CD7-EB96427CE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r="348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408F5B-76DF-8C98-3AFC-DA078520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Project Guitar Effect Hub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FC60A7-C880-3779-F723-4D47E08E9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010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4"/>
    </mc:Choice>
    <mc:Fallback>
      <p:transition spd="slow" advTm="17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3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6A9BDB-C9B8-493B-B931-51815BA05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1023938"/>
            <a:ext cx="3053247" cy="278606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Guitar Effects Hub</a:t>
            </a:r>
          </a:p>
        </p:txBody>
      </p:sp>
      <p:pic>
        <p:nvPicPr>
          <p:cNvPr id="15" name="Tijdelijke aanduiding voor inhoud 14" descr="Afbeelding met batterij, elektronica&#10;&#10;Automatisch gegenereerde beschrijving">
            <a:extLst>
              <a:ext uri="{FF2B5EF4-FFF2-40B4-BE49-F238E27FC236}">
                <a16:creationId xmlns:a16="http://schemas.microsoft.com/office/drawing/2014/main" id="{08DF8BCD-32B2-997D-872B-3C9530F2E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0" r="28321" b="1"/>
          <a:stretch/>
        </p:blipFill>
        <p:spPr>
          <a:xfrm>
            <a:off x="20" y="10"/>
            <a:ext cx="4404098" cy="6857990"/>
          </a:xfrm>
          <a:custGeom>
            <a:avLst/>
            <a:gdLst/>
            <a:ahLst/>
            <a:cxnLst/>
            <a:rect l="l" t="t" r="r" b="b"/>
            <a:pathLst>
              <a:path w="4404118" h="6858000">
                <a:moveTo>
                  <a:pt x="2339583" y="0"/>
                </a:moveTo>
                <a:lnTo>
                  <a:pt x="2355830" y="61476"/>
                </a:lnTo>
                <a:cubicBezTo>
                  <a:pt x="2361586" y="83045"/>
                  <a:pt x="2368094" y="103971"/>
                  <a:pt x="2377524" y="122586"/>
                </a:cubicBezTo>
                <a:cubicBezTo>
                  <a:pt x="2392415" y="151907"/>
                  <a:pt x="2419460" y="173413"/>
                  <a:pt x="2444420" y="192440"/>
                </a:cubicBezTo>
                <a:cubicBezTo>
                  <a:pt x="2495529" y="231487"/>
                  <a:pt x="2527080" y="290106"/>
                  <a:pt x="2559207" y="349349"/>
                </a:cubicBezTo>
                <a:cubicBezTo>
                  <a:pt x="2571632" y="372606"/>
                  <a:pt x="2588563" y="392138"/>
                  <a:pt x="2602225" y="414481"/>
                </a:cubicBezTo>
                <a:cubicBezTo>
                  <a:pt x="2608496" y="424893"/>
                  <a:pt x="2614942" y="437236"/>
                  <a:pt x="2616684" y="450003"/>
                </a:cubicBezTo>
                <a:cubicBezTo>
                  <a:pt x="2622547" y="490034"/>
                  <a:pt x="2641148" y="514975"/>
                  <a:pt x="2669003" y="533869"/>
                </a:cubicBezTo>
                <a:cubicBezTo>
                  <a:pt x="2681901" y="542764"/>
                  <a:pt x="2691903" y="559689"/>
                  <a:pt x="2700535" y="575333"/>
                </a:cubicBezTo>
                <a:cubicBezTo>
                  <a:pt x="2729512" y="628690"/>
                  <a:pt x="2754821" y="684525"/>
                  <a:pt x="2807479" y="710990"/>
                </a:cubicBezTo>
                <a:cubicBezTo>
                  <a:pt x="2820500" y="717450"/>
                  <a:pt x="2830720" y="740669"/>
                  <a:pt x="2835001" y="758969"/>
                </a:cubicBezTo>
                <a:cubicBezTo>
                  <a:pt x="2842218" y="789390"/>
                  <a:pt x="2843647" y="820083"/>
                  <a:pt x="2870022" y="838495"/>
                </a:cubicBezTo>
                <a:cubicBezTo>
                  <a:pt x="2878885" y="844641"/>
                  <a:pt x="2881584" y="867894"/>
                  <a:pt x="2882402" y="884069"/>
                </a:cubicBezTo>
                <a:cubicBezTo>
                  <a:pt x="2885078" y="932638"/>
                  <a:pt x="2898165" y="960616"/>
                  <a:pt x="2936995" y="969072"/>
                </a:cubicBezTo>
                <a:cubicBezTo>
                  <a:pt x="3007357" y="984417"/>
                  <a:pt x="3043775" y="1046171"/>
                  <a:pt x="3076951" y="1112096"/>
                </a:cubicBezTo>
                <a:cubicBezTo>
                  <a:pt x="3100643" y="1158994"/>
                  <a:pt x="3117151" y="1211409"/>
                  <a:pt x="3141387" y="1257566"/>
                </a:cubicBezTo>
                <a:cubicBezTo>
                  <a:pt x="3153277" y="1279930"/>
                  <a:pt x="3173543" y="1297754"/>
                  <a:pt x="3193071" y="1311394"/>
                </a:cubicBezTo>
                <a:cubicBezTo>
                  <a:pt x="3224094" y="1332909"/>
                  <a:pt x="3241804" y="1362627"/>
                  <a:pt x="3250073" y="1405992"/>
                </a:cubicBezTo>
                <a:cubicBezTo>
                  <a:pt x="3257673" y="1446266"/>
                  <a:pt x="3273857" y="1483664"/>
                  <a:pt x="3283740" y="1523444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4" y="1687006"/>
                  <a:pt x="3323416" y="1708173"/>
                </a:cubicBezTo>
                <a:cubicBezTo>
                  <a:pt x="3340602" y="1747889"/>
                  <a:pt x="3341593" y="1786419"/>
                  <a:pt x="3330834" y="1831463"/>
                </a:cubicBezTo>
                <a:cubicBezTo>
                  <a:pt x="3323215" y="1863606"/>
                  <a:pt x="3323028" y="1899517"/>
                  <a:pt x="3325458" y="1932531"/>
                </a:cubicBezTo>
                <a:cubicBezTo>
                  <a:pt x="3328288" y="1972134"/>
                  <a:pt x="3328527" y="2009738"/>
                  <a:pt x="3320394" y="2050249"/>
                </a:cubicBezTo>
                <a:cubicBezTo>
                  <a:pt x="3309254" y="2105857"/>
                  <a:pt x="3314506" y="2159685"/>
                  <a:pt x="3338141" y="2210114"/>
                </a:cubicBezTo>
                <a:cubicBezTo>
                  <a:pt x="3363243" y="2264284"/>
                  <a:pt x="3384387" y="2321440"/>
                  <a:pt x="3404628" y="2378738"/>
                </a:cubicBezTo>
                <a:cubicBezTo>
                  <a:pt x="3410511" y="2395084"/>
                  <a:pt x="3411689" y="2418120"/>
                  <a:pt x="3407259" y="2435467"/>
                </a:cubicBezTo>
                <a:cubicBezTo>
                  <a:pt x="3392793" y="2491151"/>
                  <a:pt x="3380194" y="2549275"/>
                  <a:pt x="3356495" y="2599849"/>
                </a:cubicBezTo>
                <a:cubicBezTo>
                  <a:pt x="3320179" y="2677233"/>
                  <a:pt x="3293483" y="2755427"/>
                  <a:pt x="3294074" y="2842361"/>
                </a:cubicBezTo>
                <a:cubicBezTo>
                  <a:pt x="3294172" y="2865245"/>
                  <a:pt x="3302178" y="2890058"/>
                  <a:pt x="3312858" y="2908439"/>
                </a:cubicBezTo>
                <a:cubicBezTo>
                  <a:pt x="3331888" y="2941339"/>
                  <a:pt x="3348643" y="2973100"/>
                  <a:pt x="3351202" y="3016205"/>
                </a:cubicBezTo>
                <a:cubicBezTo>
                  <a:pt x="3353458" y="3055184"/>
                  <a:pt x="3399269" y="3091033"/>
                  <a:pt x="3438099" y="3085336"/>
                </a:cubicBezTo>
                <a:cubicBezTo>
                  <a:pt x="3481887" y="3078970"/>
                  <a:pt x="3514312" y="3095239"/>
                  <a:pt x="3539878" y="3136681"/>
                </a:cubicBezTo>
                <a:cubicBezTo>
                  <a:pt x="3550096" y="3153637"/>
                  <a:pt x="3567509" y="3163435"/>
                  <a:pt x="3579433" y="3179271"/>
                </a:cubicBezTo>
                <a:cubicBezTo>
                  <a:pt x="3589310" y="3192368"/>
                  <a:pt x="3599714" y="3207990"/>
                  <a:pt x="3603096" y="3224801"/>
                </a:cubicBezTo>
                <a:cubicBezTo>
                  <a:pt x="3609269" y="3254802"/>
                  <a:pt x="3620336" y="3275144"/>
                  <a:pt x="3643662" y="3288499"/>
                </a:cubicBezTo>
                <a:cubicBezTo>
                  <a:pt x="3677663" y="3307714"/>
                  <a:pt x="3709940" y="3331312"/>
                  <a:pt x="3743281" y="3352066"/>
                </a:cubicBezTo>
                <a:cubicBezTo>
                  <a:pt x="3762563" y="3364307"/>
                  <a:pt x="3771612" y="3383279"/>
                  <a:pt x="3773604" y="3409971"/>
                </a:cubicBezTo>
                <a:cubicBezTo>
                  <a:pt x="3774973" y="3425409"/>
                  <a:pt x="3774833" y="3445264"/>
                  <a:pt x="3782303" y="3455027"/>
                </a:cubicBezTo>
                <a:cubicBezTo>
                  <a:pt x="3823032" y="3508129"/>
                  <a:pt x="3817073" y="3575628"/>
                  <a:pt x="3816834" y="3641755"/>
                </a:cubicBezTo>
                <a:cubicBezTo>
                  <a:pt x="3816868" y="3649380"/>
                  <a:pt x="3816465" y="3656950"/>
                  <a:pt x="3815414" y="3664423"/>
                </a:cubicBezTo>
                <a:cubicBezTo>
                  <a:pt x="3801919" y="3755638"/>
                  <a:pt x="3815819" y="3842268"/>
                  <a:pt x="3831022" y="3929077"/>
                </a:cubicBezTo>
                <a:cubicBezTo>
                  <a:pt x="3835097" y="3951977"/>
                  <a:pt x="3833989" y="3977140"/>
                  <a:pt x="3833427" y="4001566"/>
                </a:cubicBezTo>
                <a:cubicBezTo>
                  <a:pt x="3832188" y="4065371"/>
                  <a:pt x="3821392" y="4131101"/>
                  <a:pt x="3844622" y="4190727"/>
                </a:cubicBezTo>
                <a:cubicBezTo>
                  <a:pt x="3862782" y="4237659"/>
                  <a:pt x="3887520" y="4278712"/>
                  <a:pt x="3928268" y="4300238"/>
                </a:cubicBezTo>
                <a:cubicBezTo>
                  <a:pt x="3955639" y="4314708"/>
                  <a:pt x="3971141" y="4338123"/>
                  <a:pt x="3977747" y="4374448"/>
                </a:cubicBezTo>
                <a:cubicBezTo>
                  <a:pt x="3983513" y="4405752"/>
                  <a:pt x="3995802" y="4434707"/>
                  <a:pt x="4003670" y="4465215"/>
                </a:cubicBezTo>
                <a:cubicBezTo>
                  <a:pt x="4007817" y="4481320"/>
                  <a:pt x="4013181" y="4499770"/>
                  <a:pt x="4010889" y="4516055"/>
                </a:cubicBezTo>
                <a:cubicBezTo>
                  <a:pt x="4004766" y="4559572"/>
                  <a:pt x="3997230" y="4603706"/>
                  <a:pt x="3985367" y="4645602"/>
                </a:cubicBezTo>
                <a:cubicBezTo>
                  <a:pt x="3979327" y="4666529"/>
                  <a:pt x="3964001" y="4685883"/>
                  <a:pt x="3949671" y="4701292"/>
                </a:cubicBezTo>
                <a:cubicBezTo>
                  <a:pt x="3934619" y="4717144"/>
                  <a:pt x="3926217" y="4732840"/>
                  <a:pt x="3934280" y="4754123"/>
                </a:cubicBezTo>
                <a:cubicBezTo>
                  <a:pt x="3954470" y="4807057"/>
                  <a:pt x="3975168" y="4859522"/>
                  <a:pt x="3997064" y="4911338"/>
                </a:cubicBezTo>
                <a:cubicBezTo>
                  <a:pt x="4000886" y="4920316"/>
                  <a:pt x="4011419" y="4925608"/>
                  <a:pt x="4019528" y="4930834"/>
                </a:cubicBezTo>
                <a:cubicBezTo>
                  <a:pt x="4057441" y="4955228"/>
                  <a:pt x="4096344" y="4977308"/>
                  <a:pt x="4133308" y="5003744"/>
                </a:cubicBezTo>
                <a:cubicBezTo>
                  <a:pt x="4145954" y="5012874"/>
                  <a:pt x="4153881" y="5031960"/>
                  <a:pt x="4163240" y="5047160"/>
                </a:cubicBezTo>
                <a:cubicBezTo>
                  <a:pt x="4166325" y="5051950"/>
                  <a:pt x="4165736" y="5060853"/>
                  <a:pt x="4169223" y="5064337"/>
                </a:cubicBezTo>
                <a:cubicBezTo>
                  <a:pt x="4201572" y="5095297"/>
                  <a:pt x="4199843" y="5142157"/>
                  <a:pt x="4206880" y="5186434"/>
                </a:cubicBezTo>
                <a:cubicBezTo>
                  <a:pt x="4212828" y="5224301"/>
                  <a:pt x="4215657" y="5263904"/>
                  <a:pt x="4222813" y="5299486"/>
                </a:cubicBezTo>
                <a:cubicBezTo>
                  <a:pt x="4234060" y="5354705"/>
                  <a:pt x="4242835" y="5405490"/>
                  <a:pt x="4235257" y="5464049"/>
                </a:cubicBezTo>
                <a:cubicBezTo>
                  <a:pt x="4232096" y="5488106"/>
                  <a:pt x="4247880" y="5518914"/>
                  <a:pt x="4261474" y="5540158"/>
                </a:cubicBezTo>
                <a:cubicBezTo>
                  <a:pt x="4287766" y="5581156"/>
                  <a:pt x="4293039" y="5623827"/>
                  <a:pt x="4280115" y="5674826"/>
                </a:cubicBezTo>
                <a:cubicBezTo>
                  <a:pt x="4275759" y="5691638"/>
                  <a:pt x="4279993" y="5711838"/>
                  <a:pt x="4282322" y="5729864"/>
                </a:cubicBezTo>
                <a:cubicBezTo>
                  <a:pt x="4284366" y="5746757"/>
                  <a:pt x="4288475" y="5763124"/>
                  <a:pt x="4293132" y="5778754"/>
                </a:cubicBezTo>
                <a:cubicBezTo>
                  <a:pt x="4298890" y="5797536"/>
                  <a:pt x="4302061" y="5820581"/>
                  <a:pt x="4313246" y="5832226"/>
                </a:cubicBezTo>
                <a:cubicBezTo>
                  <a:pt x="4348093" y="5868983"/>
                  <a:pt x="4358048" y="5922385"/>
                  <a:pt x="4360648" y="5971487"/>
                </a:cubicBezTo>
                <a:cubicBezTo>
                  <a:pt x="4364319" y="6036528"/>
                  <a:pt x="4361672" y="6107215"/>
                  <a:pt x="4321661" y="6165296"/>
                </a:cubicBezTo>
                <a:cubicBezTo>
                  <a:pt x="4297541" y="6200015"/>
                  <a:pt x="4287954" y="6235151"/>
                  <a:pt x="4306753" y="6277545"/>
                </a:cubicBezTo>
                <a:cubicBezTo>
                  <a:pt x="4319729" y="6306327"/>
                  <a:pt x="4304165" y="6357226"/>
                  <a:pt x="4281339" y="6379605"/>
                </a:cubicBezTo>
                <a:cubicBezTo>
                  <a:pt x="4273124" y="6387708"/>
                  <a:pt x="4264871" y="6396077"/>
                  <a:pt x="4251023" y="6409646"/>
                </a:cubicBezTo>
                <a:cubicBezTo>
                  <a:pt x="4300272" y="6444619"/>
                  <a:pt x="4296891" y="6503223"/>
                  <a:pt x="4299881" y="6560548"/>
                </a:cubicBezTo>
                <a:cubicBezTo>
                  <a:pt x="4301794" y="6595663"/>
                  <a:pt x="4327948" y="6607784"/>
                  <a:pt x="4352197" y="6617730"/>
                </a:cubicBezTo>
                <a:cubicBezTo>
                  <a:pt x="4395933" y="6635319"/>
                  <a:pt x="4412086" y="6665089"/>
                  <a:pt x="4400475" y="6720904"/>
                </a:cubicBezTo>
                <a:lnTo>
                  <a:pt x="4366138" y="6858000"/>
                </a:lnTo>
                <a:lnTo>
                  <a:pt x="0" y="6858000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53" name="Freeform: Shape 45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47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6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Tijdelijke aanduiding voor inhoud 6" descr="Afbeelding met tekst, elektronica, Elektronische engineering, stroomkring&#10;&#10;Automatisch gegenereerde beschrijving">
            <a:extLst>
              <a:ext uri="{FF2B5EF4-FFF2-40B4-BE49-F238E27FC236}">
                <a16:creationId xmlns:a16="http://schemas.microsoft.com/office/drawing/2014/main" id="{2665B8ED-8AC3-001C-96F4-C5A15EE295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2" r="31673" b="1"/>
          <a:stretch/>
        </p:blipFill>
        <p:spPr>
          <a:xfrm>
            <a:off x="8298033" y="-3"/>
            <a:ext cx="3893968" cy="3333750"/>
          </a:xfrm>
          <a:custGeom>
            <a:avLst/>
            <a:gdLst/>
            <a:ahLst/>
            <a:cxnLst/>
            <a:rect l="l" t="t" r="r" b="b"/>
            <a:pathLst>
              <a:path w="3893968" h="3333750">
                <a:moveTo>
                  <a:pt x="338369" y="0"/>
                </a:moveTo>
                <a:lnTo>
                  <a:pt x="3893968" y="0"/>
                </a:lnTo>
                <a:lnTo>
                  <a:pt x="3893967" y="3333750"/>
                </a:lnTo>
                <a:lnTo>
                  <a:pt x="304768" y="3333750"/>
                </a:lnTo>
                <a:lnTo>
                  <a:pt x="299375" y="3304361"/>
                </a:lnTo>
                <a:cubicBezTo>
                  <a:pt x="298026" y="3297979"/>
                  <a:pt x="294625" y="3290066"/>
                  <a:pt x="289725" y="3286685"/>
                </a:cubicBezTo>
                <a:cubicBezTo>
                  <a:pt x="228943" y="3245372"/>
                  <a:pt x="222391" y="3179973"/>
                  <a:pt x="213841" y="3115712"/>
                </a:cubicBezTo>
                <a:cubicBezTo>
                  <a:pt x="208562" y="3076788"/>
                  <a:pt x="204974" y="3037516"/>
                  <a:pt x="202333" y="2998158"/>
                </a:cubicBezTo>
                <a:cubicBezTo>
                  <a:pt x="201311" y="2984859"/>
                  <a:pt x="203062" y="2970543"/>
                  <a:pt x="207679" y="2958260"/>
                </a:cubicBezTo>
                <a:cubicBezTo>
                  <a:pt x="217394" y="2932695"/>
                  <a:pt x="230888" y="2908699"/>
                  <a:pt x="240811" y="2883304"/>
                </a:cubicBezTo>
                <a:cubicBezTo>
                  <a:pt x="244723" y="2873766"/>
                  <a:pt x="243836" y="2861985"/>
                  <a:pt x="243624" y="2851291"/>
                </a:cubicBezTo>
                <a:cubicBezTo>
                  <a:pt x="243426" y="2832370"/>
                  <a:pt x="236967" y="2811919"/>
                  <a:pt x="242323" y="2795169"/>
                </a:cubicBezTo>
                <a:cubicBezTo>
                  <a:pt x="256133" y="2751629"/>
                  <a:pt x="248562" y="2712721"/>
                  <a:pt x="227468" y="2674476"/>
                </a:cubicBezTo>
                <a:cubicBezTo>
                  <a:pt x="197898" y="2620935"/>
                  <a:pt x="194974" y="2568022"/>
                  <a:pt x="229169" y="2515159"/>
                </a:cubicBezTo>
                <a:cubicBezTo>
                  <a:pt x="244594" y="2491367"/>
                  <a:pt x="234271" y="2470503"/>
                  <a:pt x="218516" y="2453005"/>
                </a:cubicBezTo>
                <a:cubicBezTo>
                  <a:pt x="200223" y="2432867"/>
                  <a:pt x="194125" y="2412190"/>
                  <a:pt x="203806" y="2386246"/>
                </a:cubicBezTo>
                <a:cubicBezTo>
                  <a:pt x="205960" y="2380500"/>
                  <a:pt x="203920" y="2372844"/>
                  <a:pt x="202383" y="2366479"/>
                </a:cubicBezTo>
                <a:cubicBezTo>
                  <a:pt x="194276" y="2330107"/>
                  <a:pt x="182927" y="2293842"/>
                  <a:pt x="213008" y="2260869"/>
                </a:cubicBezTo>
                <a:cubicBezTo>
                  <a:pt x="218923" y="2254397"/>
                  <a:pt x="220676" y="2244288"/>
                  <a:pt x="224311" y="2235920"/>
                </a:cubicBezTo>
                <a:cubicBezTo>
                  <a:pt x="239094" y="2200901"/>
                  <a:pt x="237508" y="2202386"/>
                  <a:pt x="213159" y="2174578"/>
                </a:cubicBezTo>
                <a:cubicBezTo>
                  <a:pt x="200355" y="2160060"/>
                  <a:pt x="186823" y="2139680"/>
                  <a:pt x="186125" y="2121572"/>
                </a:cubicBezTo>
                <a:cubicBezTo>
                  <a:pt x="181880" y="2012342"/>
                  <a:pt x="145114" y="1911445"/>
                  <a:pt x="109864" y="1810408"/>
                </a:cubicBezTo>
                <a:cubicBezTo>
                  <a:pt x="88103" y="1748119"/>
                  <a:pt x="81469" y="1685980"/>
                  <a:pt x="91769" y="1620762"/>
                </a:cubicBezTo>
                <a:cubicBezTo>
                  <a:pt x="99319" y="1573585"/>
                  <a:pt x="75980" y="1531718"/>
                  <a:pt x="58765" y="1489866"/>
                </a:cubicBezTo>
                <a:cubicBezTo>
                  <a:pt x="55296" y="1481193"/>
                  <a:pt x="44098" y="1473799"/>
                  <a:pt x="34747" y="1469871"/>
                </a:cubicBezTo>
                <a:cubicBezTo>
                  <a:pt x="1693" y="1455674"/>
                  <a:pt x="-5822" y="1427856"/>
                  <a:pt x="4009" y="1390995"/>
                </a:cubicBezTo>
                <a:cubicBezTo>
                  <a:pt x="11672" y="1361791"/>
                  <a:pt x="22973" y="1334742"/>
                  <a:pt x="45159" y="1309564"/>
                </a:cubicBezTo>
                <a:cubicBezTo>
                  <a:pt x="71154" y="1280027"/>
                  <a:pt x="101047" y="1249173"/>
                  <a:pt x="109184" y="1206343"/>
                </a:cubicBezTo>
                <a:cubicBezTo>
                  <a:pt x="112658" y="1187852"/>
                  <a:pt x="111997" y="1172227"/>
                  <a:pt x="104951" y="1153741"/>
                </a:cubicBezTo>
                <a:cubicBezTo>
                  <a:pt x="91343" y="1117870"/>
                  <a:pt x="80753" y="1081537"/>
                  <a:pt x="109280" y="1044112"/>
                </a:cubicBezTo>
                <a:cubicBezTo>
                  <a:pt x="125001" y="1023546"/>
                  <a:pt x="133854" y="996911"/>
                  <a:pt x="126699" y="966765"/>
                </a:cubicBezTo>
                <a:cubicBezTo>
                  <a:pt x="117713" y="929135"/>
                  <a:pt x="128389" y="893152"/>
                  <a:pt x="145915" y="858839"/>
                </a:cubicBezTo>
                <a:cubicBezTo>
                  <a:pt x="152255" y="846589"/>
                  <a:pt x="155129" y="831979"/>
                  <a:pt x="157502" y="818181"/>
                </a:cubicBezTo>
                <a:cubicBezTo>
                  <a:pt x="163007" y="786305"/>
                  <a:pt x="167546" y="754324"/>
                  <a:pt x="171498" y="722208"/>
                </a:cubicBezTo>
                <a:cubicBezTo>
                  <a:pt x="174830" y="695886"/>
                  <a:pt x="176631" y="669515"/>
                  <a:pt x="179187" y="643071"/>
                </a:cubicBezTo>
                <a:cubicBezTo>
                  <a:pt x="181898" y="614129"/>
                  <a:pt x="192167" y="590426"/>
                  <a:pt x="219738" y="576047"/>
                </a:cubicBezTo>
                <a:cubicBezTo>
                  <a:pt x="228499" y="571419"/>
                  <a:pt x="234877" y="561655"/>
                  <a:pt x="241807" y="553751"/>
                </a:cubicBezTo>
                <a:cubicBezTo>
                  <a:pt x="246839" y="548128"/>
                  <a:pt x="250390" y="540914"/>
                  <a:pt x="255647" y="535652"/>
                </a:cubicBezTo>
                <a:cubicBezTo>
                  <a:pt x="283353" y="508059"/>
                  <a:pt x="311279" y="480830"/>
                  <a:pt x="339002" y="453429"/>
                </a:cubicBezTo>
                <a:cubicBezTo>
                  <a:pt x="341622" y="450701"/>
                  <a:pt x="344794" y="447733"/>
                  <a:pt x="345828" y="444388"/>
                </a:cubicBezTo>
                <a:cubicBezTo>
                  <a:pt x="356624" y="409732"/>
                  <a:pt x="366628" y="374766"/>
                  <a:pt x="378221" y="340421"/>
                </a:cubicBezTo>
                <a:cubicBezTo>
                  <a:pt x="382751" y="327190"/>
                  <a:pt x="388574" y="313458"/>
                  <a:pt x="397572" y="303070"/>
                </a:cubicBezTo>
                <a:cubicBezTo>
                  <a:pt x="417983" y="279397"/>
                  <a:pt x="440463" y="257447"/>
                  <a:pt x="447297" y="225450"/>
                </a:cubicBezTo>
                <a:cubicBezTo>
                  <a:pt x="449308" y="216084"/>
                  <a:pt x="449838" y="205131"/>
                  <a:pt x="446575" y="196630"/>
                </a:cubicBezTo>
                <a:cubicBezTo>
                  <a:pt x="433090" y="162088"/>
                  <a:pt x="417206" y="128533"/>
                  <a:pt x="403168" y="94234"/>
                </a:cubicBezTo>
                <a:cubicBezTo>
                  <a:pt x="394482" y="72455"/>
                  <a:pt x="384657" y="52882"/>
                  <a:pt x="360143" y="44217"/>
                </a:cubicBezTo>
                <a:cubicBezTo>
                  <a:pt x="353229" y="41791"/>
                  <a:pt x="345238" y="33910"/>
                  <a:pt x="343268" y="27013"/>
                </a:cubicBezTo>
                <a:close/>
              </a:path>
            </a:pathLst>
          </a:custGeom>
        </p:spPr>
      </p:pic>
      <p:pic>
        <p:nvPicPr>
          <p:cNvPr id="5" name="Tijdelijke aanduiding voor inhoud 4" descr="Afbeelding met elektronica, tekst, Elektronisch apparaat, Elektronische engineering&#10;&#10;Automatisch gegenereerde beschrijving">
            <a:extLst>
              <a:ext uri="{FF2B5EF4-FFF2-40B4-BE49-F238E27FC236}">
                <a16:creationId xmlns:a16="http://schemas.microsoft.com/office/drawing/2014/main" id="{0179FB6D-CE7C-FDB3-8D57-CAFE9296D3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r="13295"/>
          <a:stretch/>
        </p:blipFill>
        <p:spPr>
          <a:xfrm>
            <a:off x="8451010" y="3562350"/>
            <a:ext cx="3740986" cy="3333750"/>
          </a:xfrm>
          <a:custGeom>
            <a:avLst/>
            <a:gdLst/>
            <a:ahLst/>
            <a:cxnLst/>
            <a:rect l="l" t="t" r="r" b="b"/>
            <a:pathLst>
              <a:path w="3740986" h="3333750">
                <a:moveTo>
                  <a:pt x="3740986" y="0"/>
                </a:moveTo>
                <a:lnTo>
                  <a:pt x="3740986" y="3333750"/>
                </a:lnTo>
                <a:lnTo>
                  <a:pt x="1063690" y="3333750"/>
                </a:lnTo>
                <a:lnTo>
                  <a:pt x="1045435" y="3294208"/>
                </a:lnTo>
                <a:cubicBezTo>
                  <a:pt x="1037753" y="3279222"/>
                  <a:pt x="1034053" y="3261770"/>
                  <a:pt x="1030027" y="3244920"/>
                </a:cubicBezTo>
                <a:cubicBezTo>
                  <a:pt x="1019314" y="3200944"/>
                  <a:pt x="1016359" y="3153963"/>
                  <a:pt x="985640" y="3117171"/>
                </a:cubicBezTo>
                <a:cubicBezTo>
                  <a:pt x="961567" y="3088190"/>
                  <a:pt x="932992" y="3064401"/>
                  <a:pt x="894424" y="3056827"/>
                </a:cubicBezTo>
                <a:cubicBezTo>
                  <a:pt x="868516" y="3051735"/>
                  <a:pt x="851036" y="3038412"/>
                  <a:pt x="838729" y="3014667"/>
                </a:cubicBezTo>
                <a:cubicBezTo>
                  <a:pt x="828060" y="2994216"/>
                  <a:pt x="812287" y="2976527"/>
                  <a:pt x="799981" y="2956994"/>
                </a:cubicBezTo>
                <a:cubicBezTo>
                  <a:pt x="793490" y="2946681"/>
                  <a:pt x="785535" y="2934974"/>
                  <a:pt x="784476" y="2923402"/>
                </a:cubicBezTo>
                <a:cubicBezTo>
                  <a:pt x="781650" y="2892477"/>
                  <a:pt x="779912" y="2860881"/>
                  <a:pt x="782258" y="2830057"/>
                </a:cubicBezTo>
                <a:cubicBezTo>
                  <a:pt x="783529" y="2814639"/>
                  <a:pt x="792972" y="2798663"/>
                  <a:pt x="802298" y="2785568"/>
                </a:cubicBezTo>
                <a:cubicBezTo>
                  <a:pt x="812156" y="2772040"/>
                  <a:pt x="816395" y="2759793"/>
                  <a:pt x="805625" y="2746620"/>
                </a:cubicBezTo>
                <a:cubicBezTo>
                  <a:pt x="778722" y="2713882"/>
                  <a:pt x="751472" y="2681553"/>
                  <a:pt x="723326" y="2649882"/>
                </a:cubicBezTo>
                <a:cubicBezTo>
                  <a:pt x="718425" y="2644400"/>
                  <a:pt x="708506" y="2642629"/>
                  <a:pt x="700657" y="2640476"/>
                </a:cubicBezTo>
                <a:cubicBezTo>
                  <a:pt x="663968" y="2630436"/>
                  <a:pt x="626864" y="2622158"/>
                  <a:pt x="590604" y="2610551"/>
                </a:cubicBezTo>
                <a:cubicBezTo>
                  <a:pt x="578183" y="2606521"/>
                  <a:pt x="567933" y="2594831"/>
                  <a:pt x="557183" y="2586059"/>
                </a:cubicBezTo>
                <a:cubicBezTo>
                  <a:pt x="553681" y="2583317"/>
                  <a:pt x="552539" y="2577107"/>
                  <a:pt x="548935" y="2575334"/>
                </a:cubicBezTo>
                <a:cubicBezTo>
                  <a:pt x="515760" y="2559811"/>
                  <a:pt x="508587" y="2527369"/>
                  <a:pt x="494448" y="2498246"/>
                </a:cubicBezTo>
                <a:cubicBezTo>
                  <a:pt x="482414" y="2473327"/>
                  <a:pt x="472709" y="2446666"/>
                  <a:pt x="460073" y="2423528"/>
                </a:cubicBezTo>
                <a:cubicBezTo>
                  <a:pt x="440341" y="2387643"/>
                  <a:pt x="423526" y="2354364"/>
                  <a:pt x="419162" y="2312868"/>
                </a:cubicBezTo>
                <a:cubicBezTo>
                  <a:pt x="417412" y="2295811"/>
                  <a:pt x="398327" y="2277469"/>
                  <a:pt x="382867" y="2265300"/>
                </a:cubicBezTo>
                <a:cubicBezTo>
                  <a:pt x="352984" y="2241823"/>
                  <a:pt x="340638" y="2213490"/>
                  <a:pt x="342208" y="2176235"/>
                </a:cubicBezTo>
                <a:cubicBezTo>
                  <a:pt x="342806" y="2163937"/>
                  <a:pt x="335487" y="2150830"/>
                  <a:pt x="330185" y="2138881"/>
                </a:cubicBezTo>
                <a:cubicBezTo>
                  <a:pt x="325333" y="2127655"/>
                  <a:pt x="318827" y="2117155"/>
                  <a:pt x="311991" y="2107258"/>
                </a:cubicBezTo>
                <a:cubicBezTo>
                  <a:pt x="303639" y="2095395"/>
                  <a:pt x="296696" y="2080151"/>
                  <a:pt x="285053" y="2074137"/>
                </a:cubicBezTo>
                <a:cubicBezTo>
                  <a:pt x="248686" y="2055079"/>
                  <a:pt x="230387" y="2020212"/>
                  <a:pt x="219125" y="1986998"/>
                </a:cubicBezTo>
                <a:cubicBezTo>
                  <a:pt x="204014" y="1943041"/>
                  <a:pt x="193227" y="1894098"/>
                  <a:pt x="216490" y="1847207"/>
                </a:cubicBezTo>
                <a:cubicBezTo>
                  <a:pt x="230568" y="1819140"/>
                  <a:pt x="232228" y="1793353"/>
                  <a:pt x="208449" y="1767597"/>
                </a:cubicBezTo>
                <a:cubicBezTo>
                  <a:pt x="192125" y="1750148"/>
                  <a:pt x="195955" y="1712496"/>
                  <a:pt x="211210" y="1693121"/>
                </a:cubicBezTo>
                <a:cubicBezTo>
                  <a:pt x="216691" y="1686115"/>
                  <a:pt x="222156" y="1678920"/>
                  <a:pt x="231411" y="1667170"/>
                </a:cubicBezTo>
                <a:cubicBezTo>
                  <a:pt x="183145" y="1651877"/>
                  <a:pt x="175210" y="1611090"/>
                  <a:pt x="162100" y="1572304"/>
                </a:cubicBezTo>
                <a:cubicBezTo>
                  <a:pt x="154001" y="1548560"/>
                  <a:pt x="129559" y="1544863"/>
                  <a:pt x="107136" y="1542321"/>
                </a:cubicBezTo>
                <a:cubicBezTo>
                  <a:pt x="66757" y="1537975"/>
                  <a:pt x="47552" y="1520409"/>
                  <a:pt x="47119" y="1480084"/>
                </a:cubicBezTo>
                <a:cubicBezTo>
                  <a:pt x="46685" y="1435551"/>
                  <a:pt x="48905" y="1390776"/>
                  <a:pt x="52300" y="1346275"/>
                </a:cubicBezTo>
                <a:cubicBezTo>
                  <a:pt x="54511" y="1318144"/>
                  <a:pt x="63795" y="1292044"/>
                  <a:pt x="84154" y="1269904"/>
                </a:cubicBezTo>
                <a:cubicBezTo>
                  <a:pt x="103997" y="1248389"/>
                  <a:pt x="101115" y="1244060"/>
                  <a:pt x="81787" y="1223062"/>
                </a:cubicBezTo>
                <a:cubicBezTo>
                  <a:pt x="59266" y="1198529"/>
                  <a:pt x="38179" y="1172909"/>
                  <a:pt x="18331" y="1146219"/>
                </a:cubicBezTo>
                <a:cubicBezTo>
                  <a:pt x="12015" y="1137805"/>
                  <a:pt x="11025" y="1124887"/>
                  <a:pt x="8865" y="1113797"/>
                </a:cubicBezTo>
                <a:cubicBezTo>
                  <a:pt x="5044" y="1095016"/>
                  <a:pt x="-536" y="1075822"/>
                  <a:pt x="42" y="1057023"/>
                </a:cubicBezTo>
                <a:cubicBezTo>
                  <a:pt x="689" y="1038982"/>
                  <a:pt x="6854" y="1020626"/>
                  <a:pt x="13124" y="1003412"/>
                </a:cubicBezTo>
                <a:cubicBezTo>
                  <a:pt x="30729" y="955316"/>
                  <a:pt x="53993" y="910530"/>
                  <a:pt x="89970" y="872999"/>
                </a:cubicBezTo>
                <a:cubicBezTo>
                  <a:pt x="94694" y="868169"/>
                  <a:pt x="95794" y="859268"/>
                  <a:pt x="96843" y="851902"/>
                </a:cubicBezTo>
                <a:cubicBezTo>
                  <a:pt x="98614" y="839880"/>
                  <a:pt x="100159" y="827496"/>
                  <a:pt x="99448" y="815508"/>
                </a:cubicBezTo>
                <a:cubicBezTo>
                  <a:pt x="96039" y="757283"/>
                  <a:pt x="118438" y="709324"/>
                  <a:pt x="157502" y="667876"/>
                </a:cubicBezTo>
                <a:cubicBezTo>
                  <a:pt x="168657" y="655953"/>
                  <a:pt x="169222" y="647484"/>
                  <a:pt x="154107" y="637004"/>
                </a:cubicBezTo>
                <a:cubicBezTo>
                  <a:pt x="136544" y="624837"/>
                  <a:pt x="141209" y="604707"/>
                  <a:pt x="143389" y="586715"/>
                </a:cubicBezTo>
                <a:cubicBezTo>
                  <a:pt x="145520" y="568157"/>
                  <a:pt x="147823" y="549389"/>
                  <a:pt x="149954" y="530830"/>
                </a:cubicBezTo>
                <a:cubicBezTo>
                  <a:pt x="151378" y="517119"/>
                  <a:pt x="152441" y="503630"/>
                  <a:pt x="154452" y="490054"/>
                </a:cubicBezTo>
                <a:cubicBezTo>
                  <a:pt x="160729" y="447778"/>
                  <a:pt x="154295" y="410871"/>
                  <a:pt x="120303" y="380117"/>
                </a:cubicBezTo>
                <a:cubicBezTo>
                  <a:pt x="94248" y="356672"/>
                  <a:pt x="84228" y="324494"/>
                  <a:pt x="88248" y="288927"/>
                </a:cubicBezTo>
                <a:cubicBezTo>
                  <a:pt x="88797" y="284476"/>
                  <a:pt x="92089" y="278628"/>
                  <a:pt x="90294" y="275731"/>
                </a:cubicBezTo>
                <a:cubicBezTo>
                  <a:pt x="63920" y="232039"/>
                  <a:pt x="99691" y="192231"/>
                  <a:pt x="98308" y="149888"/>
                </a:cubicBezTo>
                <a:cubicBezTo>
                  <a:pt x="97746" y="131193"/>
                  <a:pt x="110054" y="110938"/>
                  <a:pt x="119719" y="93220"/>
                </a:cubicBezTo>
                <a:cubicBezTo>
                  <a:pt x="132989" y="68859"/>
                  <a:pt x="145914" y="47016"/>
                  <a:pt x="136241" y="16530"/>
                </a:cubicBezTo>
                <a:lnTo>
                  <a:pt x="133480" y="1"/>
                </a:lnTo>
                <a:close/>
              </a:path>
            </a:pathLst>
          </a:cu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67957E4-F168-4C9F-98D0-2E1865C9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E83D9A9-D471-4D7B-B201-DE182EF2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6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A81094-08EE-1DE2-3DEF-5FD09E570A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9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09"/>
    </mc:Choice>
    <mc:Fallback>
      <p:transition spd="slow" advTm="67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batterij, elektronica&#10;&#10;Automatisch gegenereerde beschrijving">
            <a:extLst>
              <a:ext uri="{FF2B5EF4-FFF2-40B4-BE49-F238E27FC236}">
                <a16:creationId xmlns:a16="http://schemas.microsoft.com/office/drawing/2014/main" id="{F0F7BD16-7B53-99C2-D65C-9A20B58EE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b="8182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02B926D-5E06-12FC-2E01-CDE59540B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77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202"/>
    </mc:Choice>
    <mc:Fallback>
      <p:transition spd="slow" advTm="136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C5E854-A0F1-8E7A-3007-F06BCB2E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9" y="1033670"/>
            <a:ext cx="4572001" cy="1753979"/>
          </a:xfrm>
        </p:spPr>
        <p:txBody>
          <a:bodyPr anchor="b">
            <a:normAutofit/>
          </a:bodyPr>
          <a:lstStyle/>
          <a:p>
            <a:r>
              <a:rPr lang="nl-BE" dirty="0"/>
              <a:t>Storyboard</a:t>
            </a:r>
            <a:endParaRPr lang="en-BE" dirty="0"/>
          </a:p>
        </p:txBody>
      </p:sp>
      <p:pic>
        <p:nvPicPr>
          <p:cNvPr id="7" name="Tijdelijke aanduiding voor inhoud 6" descr="Afbeelding met tekst, Lettertype, schermopname, nummer&#10;&#10;Automatisch gegenereerde beschrijving">
            <a:extLst>
              <a:ext uri="{FF2B5EF4-FFF2-40B4-BE49-F238E27FC236}">
                <a16:creationId xmlns:a16="http://schemas.microsoft.com/office/drawing/2014/main" id="{15EC681D-C31D-7793-45DB-317B451CA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774316"/>
            <a:ext cx="4134642" cy="682215"/>
          </a:xfrm>
          <a:prstGeom prst="rect">
            <a:avLst/>
          </a:prstGeom>
        </p:spPr>
      </p:pic>
      <p:pic>
        <p:nvPicPr>
          <p:cNvPr id="5" name="Tijdelijke aanduiding voor inhoud 4" descr="Afbeelding met tekst, Lettertype, schermopname, lijn&#10;&#10;Automatisch gegenereerde beschrijving">
            <a:extLst>
              <a:ext uri="{FF2B5EF4-FFF2-40B4-BE49-F238E27FC236}">
                <a16:creationId xmlns:a16="http://schemas.microsoft.com/office/drawing/2014/main" id="{94B2A026-5BE2-E341-403E-CD0B8C6B0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473233"/>
            <a:ext cx="4134642" cy="826928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EE00CB-BDE3-434E-81A3-3A5045FA6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5A46730-76F8-4230-A44E-BC7ED8962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7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Tijdelijke aanduiding voor inhoud 9" descr="Afbeelding met tekst, schermopname, Lettertype, diagram&#10;&#10;Automatisch gegenereerde beschrijving">
            <a:extLst>
              <a:ext uri="{FF2B5EF4-FFF2-40B4-BE49-F238E27FC236}">
                <a16:creationId xmlns:a16="http://schemas.microsoft.com/office/drawing/2014/main" id="{A840E372-C00F-21BD-9D62-9837BF29A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930686"/>
            <a:ext cx="4134642" cy="729016"/>
          </a:xfr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82681E8-C2DA-455B-A23E-04AC1EA4E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92001" y="3333751"/>
            <a:ext cx="90487" cy="190501"/>
          </a:xfrm>
          <a:custGeom>
            <a:avLst/>
            <a:gdLst>
              <a:gd name="connsiteX0" fmla="*/ 90487 w 90487"/>
              <a:gd name="connsiteY0" fmla="*/ 0 h 190501"/>
              <a:gd name="connsiteX1" fmla="*/ 0 w 90487"/>
              <a:gd name="connsiteY1" fmla="*/ 0 h 190501"/>
              <a:gd name="connsiteX2" fmla="*/ 0 w 90487"/>
              <a:gd name="connsiteY2" fmla="*/ 190501 h 190501"/>
              <a:gd name="connsiteX3" fmla="*/ 90487 w 90487"/>
              <a:gd name="connsiteY3" fmla="*/ 190501 h 190501"/>
              <a:gd name="connsiteX4" fmla="*/ 90487 w 90487"/>
              <a:gd name="connsiteY4" fmla="*/ 0 h 1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" h="190501">
                <a:moveTo>
                  <a:pt x="90487" y="0"/>
                </a:moveTo>
                <a:lnTo>
                  <a:pt x="0" y="0"/>
                </a:lnTo>
                <a:lnTo>
                  <a:pt x="0" y="190501"/>
                </a:lnTo>
                <a:lnTo>
                  <a:pt x="90487" y="190501"/>
                </a:lnTo>
                <a:lnTo>
                  <a:pt x="904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Afbeelding 12" descr="Afbeelding met tekst, Lettertype, schermopname, nummer&#10;&#10;Automatisch gegenereerde beschrijving">
            <a:extLst>
              <a:ext uri="{FF2B5EF4-FFF2-40B4-BE49-F238E27FC236}">
                <a16:creationId xmlns:a16="http://schemas.microsoft.com/office/drawing/2014/main" id="{F07731E0-6AF5-EA57-E230-A2C9C81AA7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4133857"/>
            <a:ext cx="4134642" cy="743367"/>
          </a:xfrm>
          <a:prstGeom prst="rect">
            <a:avLst/>
          </a:prstGeom>
        </p:spPr>
      </p:pic>
      <p:pic>
        <p:nvPicPr>
          <p:cNvPr id="22" name="Afbeelding 21" descr="Afbeelding met tekst, schermopname, Lettertype, lijn&#10;&#10;Automatisch gegenereerde beschrijving">
            <a:extLst>
              <a:ext uri="{FF2B5EF4-FFF2-40B4-BE49-F238E27FC236}">
                <a16:creationId xmlns:a16="http://schemas.microsoft.com/office/drawing/2014/main" id="{DAC4E8B4-0800-4633-73CF-D478187A7E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5351379"/>
            <a:ext cx="4134642" cy="657661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A1CCB394-1456-38D8-11C0-DCB76BB9E956}"/>
              </a:ext>
            </a:extLst>
          </p:cNvPr>
          <p:cNvSpPr txBox="1"/>
          <p:nvPr/>
        </p:nvSpPr>
        <p:spPr>
          <a:xfrm>
            <a:off x="6952267" y="3295194"/>
            <a:ext cx="4359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effectmodule toevoegen</a:t>
            </a:r>
          </a:p>
          <a:p>
            <a:endParaRPr lang="nl-BE" dirty="0"/>
          </a:p>
          <a:p>
            <a:r>
              <a:rPr lang="nl-BE" dirty="0"/>
              <a:t>De volgorde van effecten instellen</a:t>
            </a:r>
          </a:p>
          <a:p>
            <a:endParaRPr lang="nl-BE" dirty="0"/>
          </a:p>
          <a:p>
            <a:r>
              <a:rPr lang="nl-BE" dirty="0"/>
              <a:t>Een patch opslaan en benoemen</a:t>
            </a:r>
            <a:endParaRPr lang="en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6A22AF-CA6E-0DE0-F855-165E4D7F0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7419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93"/>
    </mc:Choice>
    <mc:Fallback>
      <p:transition spd="slow" advTm="89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ECE099-7D94-6A03-7C8F-B21EF85F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021079"/>
            <a:ext cx="10667999" cy="1086018"/>
          </a:xfrm>
        </p:spPr>
        <p:txBody>
          <a:bodyPr anchor="ctr">
            <a:normAutofit/>
          </a:bodyPr>
          <a:lstStyle/>
          <a:p>
            <a:pPr algn="ctr"/>
            <a:r>
              <a:rPr lang="nl-BE" dirty="0"/>
              <a:t>Vergelijking</a:t>
            </a:r>
            <a:endParaRPr lang="en-B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80CBF0E-1AF1-4F17-84A3-89E3F964A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367198"/>
            <a:ext cx="12192000" cy="82296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34676D8-D37A-4610-BBFB-A1DC26D52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367198"/>
            <a:ext cx="12192000" cy="82296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6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8EB59AE4-96AA-540A-A0CD-91D72CA89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453989"/>
              </p:ext>
            </p:extLst>
          </p:nvPr>
        </p:nvGraphicFramePr>
        <p:xfrm>
          <a:off x="761999" y="3340231"/>
          <a:ext cx="1066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25291612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9254524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20728318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484166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Multi-effect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Pedal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switcher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Pedal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effects</a:t>
                      </a:r>
                      <a:r>
                        <a:rPr lang="nl-BE" dirty="0"/>
                        <a:t> hub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02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Gewicht/formaat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24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Kabels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3 - 5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veel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3 - 5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22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Signaal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14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Prijs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            - 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35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Classics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1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Programmeerbaar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Time </a:t>
                      </a:r>
                      <a:r>
                        <a:rPr lang="nl-BE" dirty="0" err="1"/>
                        <a:t>to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play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097096"/>
                  </a:ext>
                </a:extLst>
              </a:tr>
            </a:tbl>
          </a:graphicData>
        </a:graphic>
      </p:graphicFrame>
      <p:pic>
        <p:nvPicPr>
          <p:cNvPr id="5" name="Graphic 4" descr="Ongelijke weegschaal met effen opvulling">
            <a:extLst>
              <a:ext uri="{FF2B5EF4-FFF2-40B4-BE49-F238E27FC236}">
                <a16:creationId xmlns:a16="http://schemas.microsoft.com/office/drawing/2014/main" id="{419F7770-A7AB-F7DE-2161-35A5ABCA9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3756" y="3735372"/>
            <a:ext cx="318941" cy="318941"/>
          </a:xfrm>
          <a:prstGeom prst="rect">
            <a:avLst/>
          </a:prstGeom>
        </p:spPr>
      </p:pic>
      <p:pic>
        <p:nvPicPr>
          <p:cNvPr id="6" name="Graphic 5" descr="Ongelijke weegschaal met effen opvulling">
            <a:extLst>
              <a:ext uri="{FF2B5EF4-FFF2-40B4-BE49-F238E27FC236}">
                <a16:creationId xmlns:a16="http://schemas.microsoft.com/office/drawing/2014/main" id="{79143790-C221-1235-DE11-9D0E839F7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4852" y="3744627"/>
            <a:ext cx="318941" cy="318941"/>
          </a:xfrm>
          <a:prstGeom prst="rect">
            <a:avLst/>
          </a:prstGeom>
        </p:spPr>
      </p:pic>
      <p:pic>
        <p:nvPicPr>
          <p:cNvPr id="7" name="Graphic 6" descr="Ongelijke weegschaal met effen opvulling">
            <a:extLst>
              <a:ext uri="{FF2B5EF4-FFF2-40B4-BE49-F238E27FC236}">
                <a16:creationId xmlns:a16="http://schemas.microsoft.com/office/drawing/2014/main" id="{3152782A-78CF-B27B-C8D5-B90660F4A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5278" y="3746027"/>
            <a:ext cx="318941" cy="318941"/>
          </a:xfrm>
          <a:prstGeom prst="rect">
            <a:avLst/>
          </a:prstGeom>
        </p:spPr>
      </p:pic>
      <p:pic>
        <p:nvPicPr>
          <p:cNvPr id="9" name="Graphic 8" descr="Ongelijke weegschaal met effen opvulling">
            <a:extLst>
              <a:ext uri="{FF2B5EF4-FFF2-40B4-BE49-F238E27FC236}">
                <a16:creationId xmlns:a16="http://schemas.microsoft.com/office/drawing/2014/main" id="{F076F946-D0B0-3C11-8C3D-98E6CF0F3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8272" y="3747601"/>
            <a:ext cx="318941" cy="318941"/>
          </a:xfrm>
          <a:prstGeom prst="rect">
            <a:avLst/>
          </a:prstGeom>
        </p:spPr>
      </p:pic>
      <p:pic>
        <p:nvPicPr>
          <p:cNvPr id="11" name="Graphic 10" descr="Ongelijke weegschaal met effen opvulling">
            <a:extLst>
              <a:ext uri="{FF2B5EF4-FFF2-40B4-BE49-F238E27FC236}">
                <a16:creationId xmlns:a16="http://schemas.microsoft.com/office/drawing/2014/main" id="{9A6F2642-7997-B55D-0EBC-F13E55C30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0633" y="3744627"/>
            <a:ext cx="318941" cy="318941"/>
          </a:xfrm>
          <a:prstGeom prst="rect">
            <a:avLst/>
          </a:prstGeom>
        </p:spPr>
      </p:pic>
      <p:pic>
        <p:nvPicPr>
          <p:cNvPr id="13" name="Graphic 12" descr="Ongelijke weegschaal met effen opvulling">
            <a:extLst>
              <a:ext uri="{FF2B5EF4-FFF2-40B4-BE49-F238E27FC236}">
                <a16:creationId xmlns:a16="http://schemas.microsoft.com/office/drawing/2014/main" id="{22359584-A8AF-56A7-7F2D-A52342AC5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6840" y="3738346"/>
            <a:ext cx="318941" cy="318941"/>
          </a:xfrm>
          <a:prstGeom prst="rect">
            <a:avLst/>
          </a:prstGeom>
        </p:spPr>
      </p:pic>
      <p:pic>
        <p:nvPicPr>
          <p:cNvPr id="14" name="Graphic 13" descr="Ongelijke weegschaal met effen opvulling">
            <a:extLst>
              <a:ext uri="{FF2B5EF4-FFF2-40B4-BE49-F238E27FC236}">
                <a16:creationId xmlns:a16="http://schemas.microsoft.com/office/drawing/2014/main" id="{E7F1BA0F-AF43-37B4-5FC6-BEAE3CD8D5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5781" y="3736772"/>
            <a:ext cx="318941" cy="318941"/>
          </a:xfrm>
          <a:prstGeom prst="rect">
            <a:avLst/>
          </a:prstGeom>
        </p:spPr>
      </p:pic>
      <p:pic>
        <p:nvPicPr>
          <p:cNvPr id="18" name="Graphic 17" descr="Euro met effen opvulling">
            <a:extLst>
              <a:ext uri="{FF2B5EF4-FFF2-40B4-BE49-F238E27FC236}">
                <a16:creationId xmlns:a16="http://schemas.microsoft.com/office/drawing/2014/main" id="{895A1A49-AEC4-0811-C0EA-AA0F3EA4F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83756" y="4852640"/>
            <a:ext cx="310896" cy="310896"/>
          </a:xfrm>
          <a:prstGeom prst="rect">
            <a:avLst/>
          </a:prstGeom>
        </p:spPr>
      </p:pic>
      <p:pic>
        <p:nvPicPr>
          <p:cNvPr id="19" name="Graphic 18" descr="Euro met effen opvulling">
            <a:extLst>
              <a:ext uri="{FF2B5EF4-FFF2-40B4-BE49-F238E27FC236}">
                <a16:creationId xmlns:a16="http://schemas.microsoft.com/office/drawing/2014/main" id="{CA78D828-C768-1878-AB0B-050771CB9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4652" y="4852640"/>
            <a:ext cx="310896" cy="310896"/>
          </a:xfrm>
          <a:prstGeom prst="rect">
            <a:avLst/>
          </a:prstGeom>
        </p:spPr>
      </p:pic>
      <p:pic>
        <p:nvPicPr>
          <p:cNvPr id="20" name="Graphic 19" descr="Euro met effen opvulling">
            <a:extLst>
              <a:ext uri="{FF2B5EF4-FFF2-40B4-BE49-F238E27FC236}">
                <a16:creationId xmlns:a16="http://schemas.microsoft.com/office/drawing/2014/main" id="{680EE766-3BAA-1854-61E1-6B067E10B4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1100" y="4852640"/>
            <a:ext cx="310896" cy="310896"/>
          </a:xfrm>
          <a:prstGeom prst="rect">
            <a:avLst/>
          </a:prstGeom>
        </p:spPr>
      </p:pic>
      <p:pic>
        <p:nvPicPr>
          <p:cNvPr id="21" name="Graphic 20" descr="Euro met effen opvulling">
            <a:extLst>
              <a:ext uri="{FF2B5EF4-FFF2-40B4-BE49-F238E27FC236}">
                <a16:creationId xmlns:a16="http://schemas.microsoft.com/office/drawing/2014/main" id="{C203FD95-A50B-3111-2CF0-594FFBAB0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41996" y="4852640"/>
            <a:ext cx="310896" cy="310896"/>
          </a:xfrm>
          <a:prstGeom prst="rect">
            <a:avLst/>
          </a:prstGeom>
        </p:spPr>
      </p:pic>
      <p:pic>
        <p:nvPicPr>
          <p:cNvPr id="22" name="Graphic 21" descr="Euro met effen opvulling">
            <a:extLst>
              <a:ext uri="{FF2B5EF4-FFF2-40B4-BE49-F238E27FC236}">
                <a16:creationId xmlns:a16="http://schemas.microsoft.com/office/drawing/2014/main" id="{2F3748C0-24C2-F70F-272F-36638DE7E9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2892" y="4852640"/>
            <a:ext cx="310896" cy="310896"/>
          </a:xfrm>
          <a:prstGeom prst="rect">
            <a:avLst/>
          </a:prstGeom>
        </p:spPr>
      </p:pic>
      <p:pic>
        <p:nvPicPr>
          <p:cNvPr id="24" name="Graphic 23" descr="Euro met effen opvulling">
            <a:extLst>
              <a:ext uri="{FF2B5EF4-FFF2-40B4-BE49-F238E27FC236}">
                <a16:creationId xmlns:a16="http://schemas.microsoft.com/office/drawing/2014/main" id="{B3D223FA-E7EA-B804-E9CE-52AACBCBF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5787" y="4852640"/>
            <a:ext cx="310896" cy="310896"/>
          </a:xfrm>
          <a:prstGeom prst="rect">
            <a:avLst/>
          </a:prstGeom>
        </p:spPr>
      </p:pic>
      <p:pic>
        <p:nvPicPr>
          <p:cNvPr id="25" name="Graphic 24" descr="Euro met effen opvulling">
            <a:extLst>
              <a:ext uri="{FF2B5EF4-FFF2-40B4-BE49-F238E27FC236}">
                <a16:creationId xmlns:a16="http://schemas.microsoft.com/office/drawing/2014/main" id="{E70BDB69-F107-B4D8-CAC8-9E232F364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3793" y="4852640"/>
            <a:ext cx="310896" cy="310896"/>
          </a:xfrm>
          <a:prstGeom prst="rect">
            <a:avLst/>
          </a:prstGeom>
        </p:spPr>
      </p:pic>
      <p:pic>
        <p:nvPicPr>
          <p:cNvPr id="26" name="Graphic 25" descr="Euro met effen opvulling">
            <a:extLst>
              <a:ext uri="{FF2B5EF4-FFF2-40B4-BE49-F238E27FC236}">
                <a16:creationId xmlns:a16="http://schemas.microsoft.com/office/drawing/2014/main" id="{7857A826-2B0A-9B80-697D-EE0BB6DBC5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41799" y="4852640"/>
            <a:ext cx="310896" cy="310896"/>
          </a:xfrm>
          <a:prstGeom prst="rect">
            <a:avLst/>
          </a:prstGeom>
        </p:spPr>
      </p:pic>
      <p:pic>
        <p:nvPicPr>
          <p:cNvPr id="27" name="Graphic 26" descr="Euro met effen opvulling">
            <a:extLst>
              <a:ext uri="{FF2B5EF4-FFF2-40B4-BE49-F238E27FC236}">
                <a16:creationId xmlns:a16="http://schemas.microsoft.com/office/drawing/2014/main" id="{0BACE232-E0BD-4860-3B22-875D903C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6840" y="4845151"/>
            <a:ext cx="310896" cy="310896"/>
          </a:xfrm>
          <a:prstGeom prst="rect">
            <a:avLst/>
          </a:prstGeom>
        </p:spPr>
      </p:pic>
      <p:pic>
        <p:nvPicPr>
          <p:cNvPr id="28" name="Graphic 27" descr="Euro met effen opvulling">
            <a:extLst>
              <a:ext uri="{FF2B5EF4-FFF2-40B4-BE49-F238E27FC236}">
                <a16:creationId xmlns:a16="http://schemas.microsoft.com/office/drawing/2014/main" id="{142F8BC6-FC33-A96B-C20F-F6A5FFAC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41956" y="4843577"/>
            <a:ext cx="310896" cy="310896"/>
          </a:xfrm>
          <a:prstGeom prst="rect">
            <a:avLst/>
          </a:prstGeom>
        </p:spPr>
      </p:pic>
      <p:pic>
        <p:nvPicPr>
          <p:cNvPr id="31" name="Graphic 30" descr="Elektrische gitaar met effen opvulling">
            <a:extLst>
              <a:ext uri="{FF2B5EF4-FFF2-40B4-BE49-F238E27FC236}">
                <a16:creationId xmlns:a16="http://schemas.microsoft.com/office/drawing/2014/main" id="{BEE661A4-7E80-47A6-64F2-8A4659E0C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6956" y="5197655"/>
            <a:ext cx="378322" cy="378322"/>
          </a:xfrm>
          <a:prstGeom prst="rect">
            <a:avLst/>
          </a:prstGeom>
        </p:spPr>
      </p:pic>
      <p:pic>
        <p:nvPicPr>
          <p:cNvPr id="34" name="Graphic 33" descr="Elektrische gitaar silhouet">
            <a:extLst>
              <a:ext uri="{FF2B5EF4-FFF2-40B4-BE49-F238E27FC236}">
                <a16:creationId xmlns:a16="http://schemas.microsoft.com/office/drawing/2014/main" id="{CF50C015-7136-6A93-3E9D-CEDF22F6BF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50043" y="5189041"/>
            <a:ext cx="378322" cy="378322"/>
          </a:xfrm>
          <a:prstGeom prst="rect">
            <a:avLst/>
          </a:prstGeom>
        </p:spPr>
      </p:pic>
      <p:pic>
        <p:nvPicPr>
          <p:cNvPr id="35" name="Graphic 34" descr="Elektrische gitaar silhouet">
            <a:extLst>
              <a:ext uri="{FF2B5EF4-FFF2-40B4-BE49-F238E27FC236}">
                <a16:creationId xmlns:a16="http://schemas.microsoft.com/office/drawing/2014/main" id="{9D0E4FD5-1889-B264-FEAC-DA6D9CF49A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6840" y="5179034"/>
            <a:ext cx="378322" cy="378322"/>
          </a:xfrm>
          <a:prstGeom prst="rect">
            <a:avLst/>
          </a:prstGeom>
        </p:spPr>
      </p:pic>
      <p:sp>
        <p:nvSpPr>
          <p:cNvPr id="37" name="Vrije vorm: vorm 36">
            <a:extLst>
              <a:ext uri="{FF2B5EF4-FFF2-40B4-BE49-F238E27FC236}">
                <a16:creationId xmlns:a16="http://schemas.microsoft.com/office/drawing/2014/main" id="{19595AB2-77CF-CE06-4728-68D880F42318}"/>
              </a:ext>
            </a:extLst>
          </p:cNvPr>
          <p:cNvSpPr/>
          <p:nvPr/>
        </p:nvSpPr>
        <p:spPr>
          <a:xfrm>
            <a:off x="6181344" y="4526408"/>
            <a:ext cx="298704" cy="262787"/>
          </a:xfrm>
          <a:custGeom>
            <a:avLst/>
            <a:gdLst>
              <a:gd name="connsiteX0" fmla="*/ 0 w 298704"/>
              <a:gd name="connsiteY0" fmla="*/ 143128 h 262787"/>
              <a:gd name="connsiteX1" fmla="*/ 73152 w 298704"/>
              <a:gd name="connsiteY1" fmla="*/ 2920 h 262787"/>
              <a:gd name="connsiteX2" fmla="*/ 213360 w 298704"/>
              <a:gd name="connsiteY2" fmla="*/ 258952 h 262787"/>
              <a:gd name="connsiteX3" fmla="*/ 298704 w 298704"/>
              <a:gd name="connsiteY3" fmla="*/ 130936 h 26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704" h="262787">
                <a:moveTo>
                  <a:pt x="0" y="143128"/>
                </a:moveTo>
                <a:cubicBezTo>
                  <a:pt x="18796" y="63372"/>
                  <a:pt x="37592" y="-16384"/>
                  <a:pt x="73152" y="2920"/>
                </a:cubicBezTo>
                <a:cubicBezTo>
                  <a:pt x="108712" y="22224"/>
                  <a:pt x="175768" y="237616"/>
                  <a:pt x="213360" y="258952"/>
                </a:cubicBezTo>
                <a:cubicBezTo>
                  <a:pt x="250952" y="280288"/>
                  <a:pt x="254000" y="209168"/>
                  <a:pt x="298704" y="13093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46062801-5393-CCE2-7C2A-DF7D3E141F39}"/>
              </a:ext>
            </a:extLst>
          </p:cNvPr>
          <p:cNvSpPr/>
          <p:nvPr/>
        </p:nvSpPr>
        <p:spPr>
          <a:xfrm>
            <a:off x="8838217" y="4507221"/>
            <a:ext cx="298704" cy="262787"/>
          </a:xfrm>
          <a:custGeom>
            <a:avLst/>
            <a:gdLst>
              <a:gd name="connsiteX0" fmla="*/ 0 w 298704"/>
              <a:gd name="connsiteY0" fmla="*/ 143128 h 262787"/>
              <a:gd name="connsiteX1" fmla="*/ 73152 w 298704"/>
              <a:gd name="connsiteY1" fmla="*/ 2920 h 262787"/>
              <a:gd name="connsiteX2" fmla="*/ 213360 w 298704"/>
              <a:gd name="connsiteY2" fmla="*/ 258952 h 262787"/>
              <a:gd name="connsiteX3" fmla="*/ 298704 w 298704"/>
              <a:gd name="connsiteY3" fmla="*/ 130936 h 26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704" h="262787">
                <a:moveTo>
                  <a:pt x="0" y="143128"/>
                </a:moveTo>
                <a:cubicBezTo>
                  <a:pt x="18796" y="63372"/>
                  <a:pt x="37592" y="-16384"/>
                  <a:pt x="73152" y="2920"/>
                </a:cubicBezTo>
                <a:cubicBezTo>
                  <a:pt x="108712" y="22224"/>
                  <a:pt x="175768" y="237616"/>
                  <a:pt x="213360" y="258952"/>
                </a:cubicBezTo>
                <a:cubicBezTo>
                  <a:pt x="250952" y="280288"/>
                  <a:pt x="254000" y="209168"/>
                  <a:pt x="298704" y="13093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47" name="Verbindingslijn: gebogen 46">
            <a:extLst>
              <a:ext uri="{FF2B5EF4-FFF2-40B4-BE49-F238E27FC236}">
                <a16:creationId xmlns:a16="http://schemas.microsoft.com/office/drawing/2014/main" id="{A985CB91-2B20-2EC2-4129-0E44E15D40EE}"/>
              </a:ext>
            </a:extLst>
          </p:cNvPr>
          <p:cNvCxnSpPr>
            <a:cxnSpLocks/>
          </p:cNvCxnSpPr>
          <p:nvPr/>
        </p:nvCxnSpPr>
        <p:spPr>
          <a:xfrm flipV="1">
            <a:off x="3559278" y="4536427"/>
            <a:ext cx="416464" cy="203129"/>
          </a:xfrm>
          <a:prstGeom prst="bentConnector3">
            <a:avLst>
              <a:gd name="adj1" fmla="val 5183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phic 50" descr="Vinkje met effen opvulling">
            <a:extLst>
              <a:ext uri="{FF2B5EF4-FFF2-40B4-BE49-F238E27FC236}">
                <a16:creationId xmlns:a16="http://schemas.microsoft.com/office/drawing/2014/main" id="{0697858D-150D-AB70-51D3-08753AC00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95706" y="5556297"/>
            <a:ext cx="414287" cy="414287"/>
          </a:xfrm>
          <a:prstGeom prst="rect">
            <a:avLst/>
          </a:prstGeom>
        </p:spPr>
      </p:pic>
      <p:pic>
        <p:nvPicPr>
          <p:cNvPr id="52" name="Graphic 51" descr="Vinkje met effen opvulling">
            <a:extLst>
              <a:ext uri="{FF2B5EF4-FFF2-40B4-BE49-F238E27FC236}">
                <a16:creationId xmlns:a16="http://schemas.microsoft.com/office/drawing/2014/main" id="{16702DE0-24BC-36AD-E410-4ADAC4C49F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79562" y="5556298"/>
            <a:ext cx="414287" cy="414287"/>
          </a:xfrm>
          <a:prstGeom prst="rect">
            <a:avLst/>
          </a:prstGeom>
        </p:spPr>
      </p:pic>
      <p:pic>
        <p:nvPicPr>
          <p:cNvPr id="54" name="Graphic 53" descr="Oneindigheid met effen opvulling">
            <a:extLst>
              <a:ext uri="{FF2B5EF4-FFF2-40B4-BE49-F238E27FC236}">
                <a16:creationId xmlns:a16="http://schemas.microsoft.com/office/drawing/2014/main" id="{DFADD21A-AC25-9014-BD4E-0A009AE3D4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39751" y="5493028"/>
            <a:ext cx="551117" cy="551117"/>
          </a:xfrm>
          <a:prstGeom prst="rect">
            <a:avLst/>
          </a:prstGeom>
        </p:spPr>
      </p:pic>
      <p:pic>
        <p:nvPicPr>
          <p:cNvPr id="56" name="Graphic 55" descr="Zandloper voltooid met effen opvulling">
            <a:extLst>
              <a:ext uri="{FF2B5EF4-FFF2-40B4-BE49-F238E27FC236}">
                <a16:creationId xmlns:a16="http://schemas.microsoft.com/office/drawing/2014/main" id="{5398CD64-8CC2-5221-5157-677F3E870D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39751" y="5941244"/>
            <a:ext cx="378322" cy="378322"/>
          </a:xfrm>
          <a:prstGeom prst="rect">
            <a:avLst/>
          </a:prstGeom>
        </p:spPr>
      </p:pic>
      <p:pic>
        <p:nvPicPr>
          <p:cNvPr id="57" name="Graphic 56" descr="Zandloper voltooid met effen opvulling">
            <a:extLst>
              <a:ext uri="{FF2B5EF4-FFF2-40B4-BE49-F238E27FC236}">
                <a16:creationId xmlns:a16="http://schemas.microsoft.com/office/drawing/2014/main" id="{64CADF4C-31A1-476D-B6E6-750F4A6F3A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18073" y="5941244"/>
            <a:ext cx="378322" cy="378322"/>
          </a:xfrm>
          <a:prstGeom prst="rect">
            <a:avLst/>
          </a:prstGeom>
        </p:spPr>
      </p:pic>
      <p:pic>
        <p:nvPicPr>
          <p:cNvPr id="58" name="Graphic 57" descr="Zandloper voltooid met effen opvulling">
            <a:extLst>
              <a:ext uri="{FF2B5EF4-FFF2-40B4-BE49-F238E27FC236}">
                <a16:creationId xmlns:a16="http://schemas.microsoft.com/office/drawing/2014/main" id="{B55A8B9D-CAD8-BC8C-6174-C1A10D03DF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33291" y="5949607"/>
            <a:ext cx="378322" cy="378322"/>
          </a:xfrm>
          <a:prstGeom prst="rect">
            <a:avLst/>
          </a:prstGeom>
        </p:spPr>
      </p:pic>
      <p:pic>
        <p:nvPicPr>
          <p:cNvPr id="59" name="Graphic 58" descr="Zandloper voltooid met effen opvulling">
            <a:extLst>
              <a:ext uri="{FF2B5EF4-FFF2-40B4-BE49-F238E27FC236}">
                <a16:creationId xmlns:a16="http://schemas.microsoft.com/office/drawing/2014/main" id="{22A3A60F-8149-984A-979E-0A3678173D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836840" y="5934620"/>
            <a:ext cx="378322" cy="378322"/>
          </a:xfrm>
          <a:prstGeom prst="rect">
            <a:avLst/>
          </a:prstGeom>
        </p:spPr>
      </p:pic>
      <p:pic>
        <p:nvPicPr>
          <p:cNvPr id="60" name="Graphic 59" descr="Zandloper voltooid met effen opvulling">
            <a:extLst>
              <a:ext uri="{FF2B5EF4-FFF2-40B4-BE49-F238E27FC236}">
                <a16:creationId xmlns:a16="http://schemas.microsoft.com/office/drawing/2014/main" id="{BC39CB11-0A35-DCE0-B261-5992883944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14291" y="5941244"/>
            <a:ext cx="378322" cy="378322"/>
          </a:xfrm>
          <a:prstGeom prst="rect">
            <a:avLst/>
          </a:prstGeom>
        </p:spPr>
      </p:pic>
      <p:pic>
        <p:nvPicPr>
          <p:cNvPr id="61" name="Graphic 60" descr="Zandloper voltooid met effen opvulling">
            <a:extLst>
              <a:ext uri="{FF2B5EF4-FFF2-40B4-BE49-F238E27FC236}">
                <a16:creationId xmlns:a16="http://schemas.microsoft.com/office/drawing/2014/main" id="{F91A9E59-0D96-9C52-2825-B9DEF7FEA7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11986" y="5941244"/>
            <a:ext cx="378322" cy="378322"/>
          </a:xfrm>
          <a:prstGeom prst="rect">
            <a:avLst/>
          </a:prstGeom>
        </p:spPr>
      </p:pic>
      <p:pic>
        <p:nvPicPr>
          <p:cNvPr id="73" name="Audio 72">
            <a:hlinkClick r:id="" action="ppaction://media"/>
            <a:extLst>
              <a:ext uri="{FF2B5EF4-FFF2-40B4-BE49-F238E27FC236}">
                <a16:creationId xmlns:a16="http://schemas.microsoft.com/office/drawing/2014/main" id="{A372CFC3-0D94-B985-DBCB-7A13274E1D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647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14"/>
    </mc:Choice>
    <mc:Fallback>
      <p:transition spd="slow" advTm="10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elektronica, Elektronische engineering, overdekt, vloer&#10;&#10;Automatisch gegenereerde beschrijving">
            <a:extLst>
              <a:ext uri="{FF2B5EF4-FFF2-40B4-BE49-F238E27FC236}">
                <a16:creationId xmlns:a16="http://schemas.microsoft.com/office/drawing/2014/main" id="{5373D3B1-83C6-2DDF-4988-C33209DC4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9" r="11971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34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5F94DD3-71FE-0C3C-FD3A-5C48EC8AF7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3827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07"/>
    </mc:Choice>
    <mc:Fallback>
      <p:transition spd="slow" advTm="47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Tijdelijke aanduiding voor inhoud 8" descr="Afbeelding met schermopname, ontwerp&#10;&#10;Automatisch gegenereerde beschrijving">
            <a:extLst>
              <a:ext uri="{FF2B5EF4-FFF2-40B4-BE49-F238E27FC236}">
                <a16:creationId xmlns:a16="http://schemas.microsoft.com/office/drawing/2014/main" id="{BD9880C2-8AEF-3448-4BF6-4216739D9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" r="15269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6F2C67-58C9-5EE3-C3B2-ABDA40AB4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443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02"/>
    </mc:Choice>
    <mc:Fallback>
      <p:transition spd="slow" advTm="4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A8F29C-68A3-5B1D-1023-47FBB88A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Pedalboard</a:t>
            </a:r>
          </a:p>
        </p:txBody>
      </p:sp>
      <p:pic>
        <p:nvPicPr>
          <p:cNvPr id="5" name="Tijdelijke aanduiding voor inhoud 4" descr="Afbeelding met elektronica, Elektronische engineering, Elektronisch apparaat, Computerhardware&#10;&#10;Automatisch gegenereerde beschrijving">
            <a:extLst>
              <a:ext uri="{FF2B5EF4-FFF2-40B4-BE49-F238E27FC236}">
                <a16:creationId xmlns:a16="http://schemas.microsoft.com/office/drawing/2014/main" id="{CCB5181F-FFC5-58FE-F59F-702A3C2DC3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9" r="2029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1CEAF0-23BA-1C88-709B-48A1171A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903" y="3135813"/>
            <a:ext cx="4400549" cy="31670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kabels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Degradatie</a:t>
            </a:r>
            <a:r>
              <a:rPr lang="en-US" dirty="0"/>
              <a:t> </a:t>
            </a:r>
            <a:r>
              <a:rPr lang="en-US" dirty="0" err="1"/>
              <a:t>signaal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Voeding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Tapdansen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err="1"/>
              <a:t>Vaste</a:t>
            </a:r>
            <a:r>
              <a:rPr lang="en-US" dirty="0"/>
              <a:t> </a:t>
            </a:r>
            <a:r>
              <a:rPr lang="en-US" dirty="0" err="1"/>
              <a:t>volgorde</a:t>
            </a:r>
            <a:endParaRPr lang="en-US" dirty="0"/>
          </a:p>
        </p:txBody>
      </p:sp>
      <p:pic>
        <p:nvPicPr>
          <p:cNvPr id="7" name="Graphic 6" descr="Sluiten met effen opvulling">
            <a:extLst>
              <a:ext uri="{FF2B5EF4-FFF2-40B4-BE49-F238E27FC236}">
                <a16:creationId xmlns:a16="http://schemas.microsoft.com/office/drawing/2014/main" id="{19C28586-4366-B878-943C-ABF8A6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71" y="3135813"/>
            <a:ext cx="408858" cy="408858"/>
          </a:xfrm>
          <a:prstGeom prst="rect">
            <a:avLst/>
          </a:prstGeom>
        </p:spPr>
      </p:pic>
      <p:pic>
        <p:nvPicPr>
          <p:cNvPr id="11" name="Graphic 10" descr="Sluiten met effen opvulling">
            <a:extLst>
              <a:ext uri="{FF2B5EF4-FFF2-40B4-BE49-F238E27FC236}">
                <a16:creationId xmlns:a16="http://schemas.microsoft.com/office/drawing/2014/main" id="{C856D299-629B-1225-1204-AD2DAC51B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000" y="3642591"/>
            <a:ext cx="408858" cy="408858"/>
          </a:xfrm>
          <a:prstGeom prst="rect">
            <a:avLst/>
          </a:prstGeom>
        </p:spPr>
      </p:pic>
      <p:pic>
        <p:nvPicPr>
          <p:cNvPr id="15" name="Graphic 14" descr="Sluiten met effen opvulling">
            <a:extLst>
              <a:ext uri="{FF2B5EF4-FFF2-40B4-BE49-F238E27FC236}">
                <a16:creationId xmlns:a16="http://schemas.microsoft.com/office/drawing/2014/main" id="{F10432AC-C6D0-26D6-30E3-A10FD36DD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000" y="4174951"/>
            <a:ext cx="408858" cy="408858"/>
          </a:xfrm>
          <a:prstGeom prst="rect">
            <a:avLst/>
          </a:prstGeom>
        </p:spPr>
      </p:pic>
      <p:pic>
        <p:nvPicPr>
          <p:cNvPr id="16" name="Graphic 15" descr="Sluiten met effen opvulling">
            <a:extLst>
              <a:ext uri="{FF2B5EF4-FFF2-40B4-BE49-F238E27FC236}">
                <a16:creationId xmlns:a16="http://schemas.microsoft.com/office/drawing/2014/main" id="{0453ABB7-BC56-3A23-14FA-F77D119DD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71" y="4707311"/>
            <a:ext cx="408858" cy="408858"/>
          </a:xfrm>
          <a:prstGeom prst="rect">
            <a:avLst/>
          </a:prstGeom>
        </p:spPr>
      </p:pic>
      <p:pic>
        <p:nvPicPr>
          <p:cNvPr id="17" name="Graphic 16" descr="Sluiten met effen opvulling">
            <a:extLst>
              <a:ext uri="{FF2B5EF4-FFF2-40B4-BE49-F238E27FC236}">
                <a16:creationId xmlns:a16="http://schemas.microsoft.com/office/drawing/2014/main" id="{E4EE7C71-4F93-3F65-2527-A3B0E21C6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71" y="5208175"/>
            <a:ext cx="408858" cy="40885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220ACB9-AA8E-DFD5-0DF8-DD8D3CA1F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347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17"/>
    </mc:Choice>
    <mc:Fallback>
      <p:transition spd="slow" advTm="66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A8F29C-68A3-5B1D-1023-47FBB88A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err="1"/>
              <a:t>Signaalketen</a:t>
            </a:r>
            <a:endParaRPr lang="en-US" dirty="0"/>
          </a:p>
        </p:txBody>
      </p:sp>
      <p:pic>
        <p:nvPicPr>
          <p:cNvPr id="5" name="Tijdelijke aanduiding voor inhoud 4" descr="Afbeelding met elektronica, Elektronische engineering, Elektronisch apparaat, Computerhardware&#10;&#10;Automatisch gegenereerde beschrijving">
            <a:extLst>
              <a:ext uri="{FF2B5EF4-FFF2-40B4-BE49-F238E27FC236}">
                <a16:creationId xmlns:a16="http://schemas.microsoft.com/office/drawing/2014/main" id="{CCB5181F-FFC5-58FE-F59F-702A3C2DC3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9" r="2029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11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effectchain1">
            <a:hlinkClick r:id="" action="ppaction://media"/>
            <a:extLst>
              <a:ext uri="{FF2B5EF4-FFF2-40B4-BE49-F238E27FC236}">
                <a16:creationId xmlns:a16="http://schemas.microsoft.com/office/drawing/2014/main" id="{8BAB261F-9007-98AC-324D-73490E75918E}"/>
              </a:ext>
            </a:extLst>
          </p:cNvPr>
          <p:cNvPicPr>
            <a:picLocks noGrp="1" noChangeAspect="1"/>
          </p:cNvPicPr>
          <p:nvPr>
            <p:ph idx="1"/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45054" y="3185047"/>
            <a:ext cx="487362" cy="487362"/>
          </a:xfrm>
        </p:spPr>
      </p:pic>
      <p:pic>
        <p:nvPicPr>
          <p:cNvPr id="4" name="effectchain2">
            <a:hlinkClick r:id="" action="ppaction://media"/>
            <a:extLst>
              <a:ext uri="{FF2B5EF4-FFF2-40B4-BE49-F238E27FC236}">
                <a16:creationId xmlns:a16="http://schemas.microsoft.com/office/drawing/2014/main" id="{103B88BB-0CF6-82D6-71C8-A18968296F1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45052" y="4020639"/>
            <a:ext cx="487363" cy="487363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3EAAD5D-6B67-AC43-9C24-7B1B9137607D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439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59"/>
    </mc:Choice>
    <mc:Fallback>
      <p:transition spd="slow" advTm="58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180" objId="3"/>
        <p14:playEvt time="25930" objId="4"/>
        <p14:stopEvt time="26248" objId="3"/>
        <p14:stopEvt time="33006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63614-6BE2-AED4-1CD7-EB96427CE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r="348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408F5B-76DF-8C98-3AFC-DA078520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7400" dirty="0" err="1">
                <a:solidFill>
                  <a:srgbClr val="FFFFFF"/>
                </a:solidFill>
              </a:rPr>
              <a:t>Oplossingen</a:t>
            </a:r>
            <a:r>
              <a:rPr lang="en-US" sz="7400" dirty="0">
                <a:solidFill>
                  <a:srgbClr val="FFFFFF"/>
                </a:solidFill>
              </a:rPr>
              <a:t> op de </a:t>
            </a:r>
            <a:r>
              <a:rPr lang="en-US" sz="7400" dirty="0" err="1">
                <a:solidFill>
                  <a:srgbClr val="FFFFFF"/>
                </a:solidFill>
              </a:rPr>
              <a:t>markt</a:t>
            </a:r>
            <a:endParaRPr lang="en-US" sz="7400" dirty="0">
              <a:solidFill>
                <a:srgbClr val="FFFFFF"/>
              </a:solidFill>
            </a:endParaRP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D401ACA6-5802-92D1-C7D2-FC876CA3B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72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49"/>
    </mc:Choice>
    <mc:Fallback>
      <p:transition spd="slow" advTm="14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A8F29C-68A3-5B1D-1023-47FBB88A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err="1"/>
              <a:t>Digitale</a:t>
            </a:r>
            <a:r>
              <a:rPr lang="en-US" dirty="0"/>
              <a:t> Multi-effects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CB5181F-FFC5-58FE-F59F-702A3C2DC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4" r="1868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1CEAF0-23BA-1C88-709B-48A1171A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903" y="3135813"/>
            <a:ext cx="4400549" cy="31670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Oneindig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Weinig</a:t>
            </a:r>
            <a:r>
              <a:rPr lang="en-US" dirty="0"/>
              <a:t> </a:t>
            </a:r>
            <a:r>
              <a:rPr lang="en-US" dirty="0" err="1"/>
              <a:t>kabels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Rechtstreeks</a:t>
            </a:r>
            <a:r>
              <a:rPr lang="en-US" dirty="0"/>
              <a:t> </a:t>
            </a:r>
            <a:r>
              <a:rPr lang="en-US" dirty="0" err="1"/>
              <a:t>opnemen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Volledig</a:t>
            </a:r>
            <a:r>
              <a:rPr lang="en-US" dirty="0"/>
              <a:t> </a:t>
            </a:r>
            <a:r>
              <a:rPr lang="en-US" dirty="0" err="1"/>
              <a:t>programmeerbaar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Licht </a:t>
            </a:r>
            <a:r>
              <a:rPr lang="en-US" dirty="0" err="1"/>
              <a:t>en</a:t>
            </a:r>
            <a:r>
              <a:rPr lang="en-US" dirty="0"/>
              <a:t> compact</a:t>
            </a:r>
          </a:p>
        </p:txBody>
      </p:sp>
      <p:pic>
        <p:nvPicPr>
          <p:cNvPr id="4" name="Graphic 3" descr="Vinkje met effen opvulling">
            <a:extLst>
              <a:ext uri="{FF2B5EF4-FFF2-40B4-BE49-F238E27FC236}">
                <a16:creationId xmlns:a16="http://schemas.microsoft.com/office/drawing/2014/main" id="{AE6AED1E-0F64-8E05-E39F-836606DF71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664" y="3163365"/>
            <a:ext cx="408858" cy="408858"/>
          </a:xfrm>
          <a:prstGeom prst="rect">
            <a:avLst/>
          </a:prstGeom>
        </p:spPr>
      </p:pic>
      <p:pic>
        <p:nvPicPr>
          <p:cNvPr id="6" name="Graphic 5" descr="Vinkje met effen opvulling">
            <a:extLst>
              <a:ext uri="{FF2B5EF4-FFF2-40B4-BE49-F238E27FC236}">
                <a16:creationId xmlns:a16="http://schemas.microsoft.com/office/drawing/2014/main" id="{B35F0B1E-B49A-7DE6-766C-4B13B2D6C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664" y="3660370"/>
            <a:ext cx="408858" cy="408858"/>
          </a:xfrm>
          <a:prstGeom prst="rect">
            <a:avLst/>
          </a:prstGeom>
        </p:spPr>
      </p:pic>
      <p:pic>
        <p:nvPicPr>
          <p:cNvPr id="8" name="Graphic 7" descr="Vinkje met effen opvulling">
            <a:extLst>
              <a:ext uri="{FF2B5EF4-FFF2-40B4-BE49-F238E27FC236}">
                <a16:creationId xmlns:a16="http://schemas.microsoft.com/office/drawing/2014/main" id="{82D0225D-10B9-A278-F293-7DFEC254CA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664" y="4157375"/>
            <a:ext cx="408858" cy="408858"/>
          </a:xfrm>
          <a:prstGeom prst="rect">
            <a:avLst/>
          </a:prstGeom>
        </p:spPr>
      </p:pic>
      <p:pic>
        <p:nvPicPr>
          <p:cNvPr id="9" name="Graphic 8" descr="Vinkje met effen opvulling">
            <a:extLst>
              <a:ext uri="{FF2B5EF4-FFF2-40B4-BE49-F238E27FC236}">
                <a16:creationId xmlns:a16="http://schemas.microsoft.com/office/drawing/2014/main" id="{2B195E29-F6C9-491E-9107-59DC26AF2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664" y="4654380"/>
            <a:ext cx="408858" cy="408858"/>
          </a:xfrm>
          <a:prstGeom prst="rect">
            <a:avLst/>
          </a:prstGeom>
        </p:spPr>
      </p:pic>
      <p:pic>
        <p:nvPicPr>
          <p:cNvPr id="10" name="Graphic 9" descr="Vinkje met effen opvulling">
            <a:extLst>
              <a:ext uri="{FF2B5EF4-FFF2-40B4-BE49-F238E27FC236}">
                <a16:creationId xmlns:a16="http://schemas.microsoft.com/office/drawing/2014/main" id="{20A6923D-1966-5F4C-B225-5169EE3A7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664" y="5151385"/>
            <a:ext cx="408858" cy="40885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ADD0445-4F92-9821-83F7-C79E8DAF6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535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28"/>
    </mc:Choice>
    <mc:Fallback>
      <p:transition spd="slow" advTm="56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A8F29C-68A3-5B1D-1023-47FBB88A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err="1"/>
              <a:t>Digitale</a:t>
            </a:r>
            <a:r>
              <a:rPr lang="en-US" dirty="0"/>
              <a:t> multi-effects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CB5181F-FFC5-58FE-F59F-702A3C2DC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4" r="1868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1CEAF0-23BA-1C88-709B-48A1171A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903" y="3135813"/>
            <a:ext cx="4400549" cy="31670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Duur</a:t>
            </a:r>
          </a:p>
          <a:p>
            <a:pPr marL="0" indent="0">
              <a:buNone/>
            </a:pPr>
            <a:r>
              <a:rPr lang="en-US" dirty="0" err="1"/>
              <a:t>Simulaties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Overweldigend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Digitaal</a:t>
            </a:r>
            <a:r>
              <a:rPr lang="en-US" dirty="0"/>
              <a:t> </a:t>
            </a:r>
            <a:r>
              <a:rPr lang="en-US" dirty="0" err="1"/>
              <a:t>karakter</a:t>
            </a:r>
            <a:endParaRPr lang="en-US" dirty="0"/>
          </a:p>
        </p:txBody>
      </p:sp>
      <p:pic>
        <p:nvPicPr>
          <p:cNvPr id="7" name="Graphic 6" descr="Sluiten met effen opvulling">
            <a:extLst>
              <a:ext uri="{FF2B5EF4-FFF2-40B4-BE49-F238E27FC236}">
                <a16:creationId xmlns:a16="http://schemas.microsoft.com/office/drawing/2014/main" id="{19C28586-4366-B878-943C-ABF8A6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71" y="3135813"/>
            <a:ext cx="408858" cy="408858"/>
          </a:xfrm>
          <a:prstGeom prst="rect">
            <a:avLst/>
          </a:prstGeom>
        </p:spPr>
      </p:pic>
      <p:pic>
        <p:nvPicPr>
          <p:cNvPr id="11" name="Graphic 10" descr="Sluiten met effen opvulling">
            <a:extLst>
              <a:ext uri="{FF2B5EF4-FFF2-40B4-BE49-F238E27FC236}">
                <a16:creationId xmlns:a16="http://schemas.microsoft.com/office/drawing/2014/main" id="{C856D299-629B-1225-1204-AD2DAC51B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000" y="3642591"/>
            <a:ext cx="408858" cy="408858"/>
          </a:xfrm>
          <a:prstGeom prst="rect">
            <a:avLst/>
          </a:prstGeom>
        </p:spPr>
      </p:pic>
      <p:pic>
        <p:nvPicPr>
          <p:cNvPr id="15" name="Graphic 14" descr="Sluiten met effen opvulling">
            <a:extLst>
              <a:ext uri="{FF2B5EF4-FFF2-40B4-BE49-F238E27FC236}">
                <a16:creationId xmlns:a16="http://schemas.microsoft.com/office/drawing/2014/main" id="{F10432AC-C6D0-26D6-30E3-A10FD36DD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000" y="4174951"/>
            <a:ext cx="408858" cy="408858"/>
          </a:xfrm>
          <a:prstGeom prst="rect">
            <a:avLst/>
          </a:prstGeom>
        </p:spPr>
      </p:pic>
      <p:pic>
        <p:nvPicPr>
          <p:cNvPr id="16" name="Graphic 15" descr="Sluiten met effen opvulling">
            <a:extLst>
              <a:ext uri="{FF2B5EF4-FFF2-40B4-BE49-F238E27FC236}">
                <a16:creationId xmlns:a16="http://schemas.microsoft.com/office/drawing/2014/main" id="{0453ABB7-BC56-3A23-14FA-F77D119DD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71" y="4707311"/>
            <a:ext cx="408858" cy="40885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6213B9-5C38-AD0A-9836-A1278B1D8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037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78"/>
    </mc:Choice>
    <mc:Fallback>
      <p:transition spd="slow" advTm="75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A8F29C-68A3-5B1D-1023-47FBB88A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Pedal switchers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CB5181F-FFC5-58FE-F59F-702A3C2DC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18699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C1CEAF0-23BA-1C88-709B-48A1171A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903" y="3135813"/>
            <a:ext cx="4400549" cy="31670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Analoog</a:t>
            </a:r>
            <a:r>
              <a:rPr lang="en-US" dirty="0"/>
              <a:t> </a:t>
            </a:r>
            <a:r>
              <a:rPr lang="en-US" dirty="0" err="1"/>
              <a:t>signaal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Volgorde</a:t>
            </a:r>
            <a:r>
              <a:rPr lang="en-US" dirty="0"/>
              <a:t> </a:t>
            </a:r>
            <a:r>
              <a:rPr lang="en-US" dirty="0" err="1"/>
              <a:t>flexibel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Geïntegreerde</a:t>
            </a:r>
            <a:r>
              <a:rPr lang="en-US" dirty="0"/>
              <a:t> </a:t>
            </a:r>
            <a:r>
              <a:rPr lang="en-US" dirty="0" err="1"/>
              <a:t>voeding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Programmeerbaar</a:t>
            </a:r>
            <a:endParaRPr lang="en-US" dirty="0"/>
          </a:p>
        </p:txBody>
      </p:sp>
      <p:pic>
        <p:nvPicPr>
          <p:cNvPr id="4" name="Graphic 3" descr="Vinkje met effen opvulling">
            <a:extLst>
              <a:ext uri="{FF2B5EF4-FFF2-40B4-BE49-F238E27FC236}">
                <a16:creationId xmlns:a16="http://schemas.microsoft.com/office/drawing/2014/main" id="{AE6AED1E-0F64-8E05-E39F-836606DF71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664" y="3163365"/>
            <a:ext cx="408858" cy="408858"/>
          </a:xfrm>
          <a:prstGeom prst="rect">
            <a:avLst/>
          </a:prstGeom>
        </p:spPr>
      </p:pic>
      <p:pic>
        <p:nvPicPr>
          <p:cNvPr id="6" name="Graphic 5" descr="Vinkje met effen opvulling">
            <a:extLst>
              <a:ext uri="{FF2B5EF4-FFF2-40B4-BE49-F238E27FC236}">
                <a16:creationId xmlns:a16="http://schemas.microsoft.com/office/drawing/2014/main" id="{B35F0B1E-B49A-7DE6-766C-4B13B2D6C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664" y="3660370"/>
            <a:ext cx="408858" cy="408858"/>
          </a:xfrm>
          <a:prstGeom prst="rect">
            <a:avLst/>
          </a:prstGeom>
        </p:spPr>
      </p:pic>
      <p:pic>
        <p:nvPicPr>
          <p:cNvPr id="8" name="Graphic 7" descr="Vinkje met effen opvulling">
            <a:extLst>
              <a:ext uri="{FF2B5EF4-FFF2-40B4-BE49-F238E27FC236}">
                <a16:creationId xmlns:a16="http://schemas.microsoft.com/office/drawing/2014/main" id="{82D0225D-10B9-A278-F293-7DFEC254CA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664" y="4157375"/>
            <a:ext cx="408858" cy="408858"/>
          </a:xfrm>
          <a:prstGeom prst="rect">
            <a:avLst/>
          </a:prstGeom>
        </p:spPr>
      </p:pic>
      <p:pic>
        <p:nvPicPr>
          <p:cNvPr id="9" name="Graphic 8" descr="Vinkje met effen opvulling">
            <a:extLst>
              <a:ext uri="{FF2B5EF4-FFF2-40B4-BE49-F238E27FC236}">
                <a16:creationId xmlns:a16="http://schemas.microsoft.com/office/drawing/2014/main" id="{2B195E29-F6C9-491E-9107-59DC26AF2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664" y="4654380"/>
            <a:ext cx="408858" cy="40885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7D3846F-4DF9-6E38-68B8-6ED4D4C9B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499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08"/>
    </mc:Choice>
    <mc:Fallback>
      <p:transition spd="slow" advTm="46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heme/theme1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41242E"/>
      </a:dk2>
      <a:lt2>
        <a:srgbClr val="E2E4E8"/>
      </a:lt2>
      <a:accent1>
        <a:srgbClr val="B49F77"/>
      </a:accent1>
      <a:accent2>
        <a:srgbClr val="BF8A7A"/>
      </a:accent2>
      <a:accent3>
        <a:srgbClr val="CA929C"/>
      </a:accent3>
      <a:accent4>
        <a:srgbClr val="BF7AA3"/>
      </a:accent4>
      <a:accent5>
        <a:srgbClr val="C78DC8"/>
      </a:accent5>
      <a:accent6>
        <a:srgbClr val="A17ABF"/>
      </a:accent6>
      <a:hlink>
        <a:srgbClr val="6981AE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411</Words>
  <Application>Microsoft Office PowerPoint</Application>
  <PresentationFormat>Breedbeeld</PresentationFormat>
  <Paragraphs>112</Paragraphs>
  <Slides>16</Slides>
  <Notes>16</Notes>
  <HiddenSlides>0</HiddenSlides>
  <MMClips>18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Arial</vt:lpstr>
      <vt:lpstr>Arial Nova Cond</vt:lpstr>
      <vt:lpstr>Calibri</vt:lpstr>
      <vt:lpstr>Impact</vt:lpstr>
      <vt:lpstr>TornVTI</vt:lpstr>
      <vt:lpstr>guitar effects hub</vt:lpstr>
      <vt:lpstr>PowerPoint-presentatie</vt:lpstr>
      <vt:lpstr>PowerPoint-presentatie</vt:lpstr>
      <vt:lpstr>Pedalboard</vt:lpstr>
      <vt:lpstr>Signaalketen</vt:lpstr>
      <vt:lpstr>Oplossingen op de markt</vt:lpstr>
      <vt:lpstr>Digitale Multi-effects</vt:lpstr>
      <vt:lpstr>Digitale multi-effects</vt:lpstr>
      <vt:lpstr>Pedal switchers</vt:lpstr>
      <vt:lpstr>Pedal switchers</vt:lpstr>
      <vt:lpstr>PowerPoint-presentatie</vt:lpstr>
      <vt:lpstr>Project Guitar Effect Hub</vt:lpstr>
      <vt:lpstr>Project Guitar Effects Hub</vt:lpstr>
      <vt:lpstr>PowerPoint-presentatie</vt:lpstr>
      <vt:lpstr>Storyboard</vt:lpstr>
      <vt:lpstr>Vergelijking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guitar effects hub</dc:title>
  <dc:creator>Tijs Vandepoele</dc:creator>
  <cp:lastModifiedBy>Tijs Vandepoele</cp:lastModifiedBy>
  <cp:revision>1</cp:revision>
  <cp:lastPrinted>2023-12-28T15:09:34Z</cp:lastPrinted>
  <dcterms:created xsi:type="dcterms:W3CDTF">2023-12-27T18:45:39Z</dcterms:created>
  <dcterms:modified xsi:type="dcterms:W3CDTF">2023-12-28T17:32:39Z</dcterms:modified>
</cp:coreProperties>
</file>